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30"/>
  </p:notesMasterIdLst>
  <p:sldIdLst>
    <p:sldId id="406" r:id="rId6"/>
    <p:sldId id="1051" r:id="rId7"/>
    <p:sldId id="368" r:id="rId8"/>
    <p:sldId id="1954" r:id="rId9"/>
    <p:sldId id="1982" r:id="rId10"/>
    <p:sldId id="1984" r:id="rId11"/>
    <p:sldId id="1955" r:id="rId12"/>
    <p:sldId id="1983" r:id="rId13"/>
    <p:sldId id="358" r:id="rId14"/>
    <p:sldId id="359" r:id="rId15"/>
    <p:sldId id="372" r:id="rId16"/>
    <p:sldId id="373" r:id="rId17"/>
    <p:sldId id="374" r:id="rId18"/>
    <p:sldId id="360" r:id="rId19"/>
    <p:sldId id="1996" r:id="rId20"/>
    <p:sldId id="1986" r:id="rId21"/>
    <p:sldId id="1993" r:id="rId22"/>
    <p:sldId id="1995" r:id="rId23"/>
    <p:sldId id="1989" r:id="rId24"/>
    <p:sldId id="1979" r:id="rId25"/>
    <p:sldId id="1988" r:id="rId26"/>
    <p:sldId id="1987" r:id="rId27"/>
    <p:sldId id="1990" r:id="rId28"/>
    <p:sldId id="263" r:id="rId29"/>
  </p:sldIdLst>
  <p:sldSz cx="12192000" cy="6858000"/>
  <p:notesSz cx="6858000" cy="152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Carmalitano" initials="TC" lastIdx="6" clrIdx="0">
    <p:extLst>
      <p:ext uri="{19B8F6BF-5375-455C-9EA6-DF929625EA0E}">
        <p15:presenceInfo xmlns:p15="http://schemas.microsoft.com/office/powerpoint/2012/main" userId="S-1-5-21-124525095-708259637-1543119021-1678611" providerId="AD"/>
      </p:ext>
    </p:extLst>
  </p:cmAuthor>
  <p:cmAuthor id="2" name="Brian Jackett" initials="BJ" lastIdx="1" clrIdx="1">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23" autoAdjust="0"/>
  </p:normalViewPr>
  <p:slideViewPr>
    <p:cSldViewPr snapToGrid="0">
      <p:cViewPr varScale="1">
        <p:scale>
          <a:sx n="135" d="100"/>
          <a:sy n="135" d="100"/>
        </p:scale>
        <p:origin x="11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Boejstrup" userId="71194732-9c68-4583-8e2a-977fd1671805" providerId="ADAL" clId="{C1B0BEE2-C31F-4180-BE7D-7D72662F38D2}"/>
    <pc:docChg chg="modSld">
      <pc:chgData name="Martin Boejstrup" userId="71194732-9c68-4583-8e2a-977fd1671805" providerId="ADAL" clId="{C1B0BEE2-C31F-4180-BE7D-7D72662F38D2}" dt="2019-11-08T14:22:52.840" v="20" actId="20577"/>
      <pc:docMkLst>
        <pc:docMk/>
      </pc:docMkLst>
      <pc:sldChg chg="modSp">
        <pc:chgData name="Martin Boejstrup" userId="71194732-9c68-4583-8e2a-977fd1671805" providerId="ADAL" clId="{C1B0BEE2-C31F-4180-BE7D-7D72662F38D2}" dt="2019-11-08T14:16:33.631" v="0"/>
        <pc:sldMkLst>
          <pc:docMk/>
          <pc:sldMk cId="616292797" sldId="406"/>
        </pc:sldMkLst>
        <pc:spChg chg="mod">
          <ac:chgData name="Martin Boejstrup" userId="71194732-9c68-4583-8e2a-977fd1671805" providerId="ADAL" clId="{C1B0BEE2-C31F-4180-BE7D-7D72662F38D2}" dt="2019-11-08T14:16:33.631" v="0"/>
          <ac:spMkLst>
            <pc:docMk/>
            <pc:sldMk cId="616292797" sldId="406"/>
            <ac:spMk id="2" creationId="{00000000-0000-0000-0000-000000000000}"/>
          </ac:spMkLst>
        </pc:spChg>
      </pc:sldChg>
      <pc:sldChg chg="modSp mod">
        <pc:chgData name="Martin Boejstrup" userId="71194732-9c68-4583-8e2a-977fd1671805" providerId="ADAL" clId="{C1B0BEE2-C31F-4180-BE7D-7D72662F38D2}" dt="2019-11-08T14:22:52.840" v="20" actId="20577"/>
        <pc:sldMkLst>
          <pc:docMk/>
          <pc:sldMk cId="2890632491" sldId="1982"/>
        </pc:sldMkLst>
        <pc:spChg chg="mod">
          <ac:chgData name="Martin Boejstrup" userId="71194732-9c68-4583-8e2a-977fd1671805" providerId="ADAL" clId="{C1B0BEE2-C31F-4180-BE7D-7D72662F38D2}" dt="2019-11-08T14:22:52.840" v="20" actId="20577"/>
          <ac:spMkLst>
            <pc:docMk/>
            <pc:sldMk cId="2890632491" sldId="1982"/>
            <ac:spMk id="3" creationId="{A03DDF72-BA9F-4E42-8DBF-1AD7D25B9419}"/>
          </ac:spMkLst>
        </pc:spChg>
      </pc:sldChg>
    </pc:docChg>
  </pc:docChgLst>
  <pc:docChgLst>
    <pc:chgData name="Smart Kamolratanapiboon" userId="S::smartk@microsoft.com::6926369a-a01b-49e3-bda9-36dc36edbeaf" providerId="AD" clId="Web-{6865FC09-BDD9-4DBF-BA00-3614559530DE}"/>
    <pc:docChg chg="modSld">
      <pc:chgData name="Smart Kamolratanapiboon" userId="S::smartk@microsoft.com::6926369a-a01b-49e3-bda9-36dc36edbeaf" providerId="AD" clId="Web-{6865FC09-BDD9-4DBF-BA00-3614559530DE}" dt="2019-09-12T13:13:35.459" v="9" actId="1076"/>
      <pc:docMkLst>
        <pc:docMk/>
      </pc:docMkLst>
      <pc:sldChg chg="addSp delSp modSp">
        <pc:chgData name="Smart Kamolratanapiboon" userId="S::smartk@microsoft.com::6926369a-a01b-49e3-bda9-36dc36edbeaf" providerId="AD" clId="Web-{6865FC09-BDD9-4DBF-BA00-3614559530DE}" dt="2019-09-12T13:13:35.459" v="9" actId="1076"/>
        <pc:sldMkLst>
          <pc:docMk/>
          <pc:sldMk cId="4099869315" sldId="1975"/>
        </pc:sldMkLst>
        <pc:picChg chg="del">
          <ac:chgData name="Smart Kamolratanapiboon" userId="S::smartk@microsoft.com::6926369a-a01b-49e3-bda9-36dc36edbeaf" providerId="AD" clId="Web-{6865FC09-BDD9-4DBF-BA00-3614559530DE}" dt="2019-09-12T13:11:22.570" v="0"/>
          <ac:picMkLst>
            <pc:docMk/>
            <pc:sldMk cId="4099869315" sldId="1975"/>
            <ac:picMk id="2" creationId="{0DB8815A-F702-4C73-9E96-1BEE251021E8}"/>
          </ac:picMkLst>
        </pc:picChg>
        <pc:picChg chg="add mod">
          <ac:chgData name="Smart Kamolratanapiboon" userId="S::smartk@microsoft.com::6926369a-a01b-49e3-bda9-36dc36edbeaf" providerId="AD" clId="Web-{6865FC09-BDD9-4DBF-BA00-3614559530DE}" dt="2019-09-12T13:11:32.726" v="5" actId="1076"/>
          <ac:picMkLst>
            <pc:docMk/>
            <pc:sldMk cId="4099869315" sldId="1975"/>
            <ac:picMk id="4" creationId="{0C3813E1-96CC-451B-B897-829A175B0B35}"/>
          </ac:picMkLst>
        </pc:picChg>
        <pc:picChg chg="del">
          <ac:chgData name="Smart Kamolratanapiboon" userId="S::smartk@microsoft.com::6926369a-a01b-49e3-bda9-36dc36edbeaf" providerId="AD" clId="Web-{6865FC09-BDD9-4DBF-BA00-3614559530DE}" dt="2019-09-12T13:13:26.615" v="6"/>
          <ac:picMkLst>
            <pc:docMk/>
            <pc:sldMk cId="4099869315" sldId="1975"/>
            <ac:picMk id="5" creationId="{1148C427-A902-41F2-A0C2-8024C3D7186F}"/>
          </ac:picMkLst>
        </pc:picChg>
        <pc:picChg chg="add mod">
          <ac:chgData name="Smart Kamolratanapiboon" userId="S::smartk@microsoft.com::6926369a-a01b-49e3-bda9-36dc36edbeaf" providerId="AD" clId="Web-{6865FC09-BDD9-4DBF-BA00-3614559530DE}" dt="2019-09-12T13:13:35.459" v="9" actId="1076"/>
          <ac:picMkLst>
            <pc:docMk/>
            <pc:sldMk cId="4099869315" sldId="1975"/>
            <ac:picMk id="8" creationId="{3C4CDED5-B3AF-4637-924A-C67C7B9C16D8}"/>
          </ac:picMkLst>
        </pc:picChg>
      </pc:sldChg>
    </pc:docChg>
  </pc:docChgLst>
  <pc:docChgLst>
    <pc:chgData name="Smart Kamolratanapiboon" userId="S::smartk@microsoft.com::6926369a-a01b-49e3-bda9-36dc36edbeaf" providerId="AD" clId="Web-{A366FBAA-D665-4EA0-B567-4132ABA2915F}"/>
    <pc:docChg chg="modSld">
      <pc:chgData name="Smart Kamolratanapiboon" userId="S::smartk@microsoft.com::6926369a-a01b-49e3-bda9-36dc36edbeaf" providerId="AD" clId="Web-{A366FBAA-D665-4EA0-B567-4132ABA2915F}" dt="2019-09-12T11:43:58.933" v="251" actId="1076"/>
      <pc:docMkLst>
        <pc:docMk/>
      </pc:docMkLst>
      <pc:sldChg chg="modNotes">
        <pc:chgData name="Smart Kamolratanapiboon" userId="S::smartk@microsoft.com::6926369a-a01b-49e3-bda9-36dc36edbeaf" providerId="AD" clId="Web-{A366FBAA-D665-4EA0-B567-4132ABA2915F}" dt="2019-09-12T11:31:39.097" v="138"/>
        <pc:sldMkLst>
          <pc:docMk/>
          <pc:sldMk cId="1905316730" sldId="371"/>
        </pc:sldMkLst>
      </pc:sldChg>
      <pc:sldChg chg="modSp modNotes">
        <pc:chgData name="Smart Kamolratanapiboon" userId="S::smartk@microsoft.com::6926369a-a01b-49e3-bda9-36dc36edbeaf" providerId="AD" clId="Web-{A366FBAA-D665-4EA0-B567-4132ABA2915F}" dt="2019-09-12T11:43:58.933" v="251" actId="1076"/>
        <pc:sldMkLst>
          <pc:docMk/>
          <pc:sldMk cId="4099869315" sldId="1975"/>
        </pc:sldMkLst>
        <pc:picChg chg="mod">
          <ac:chgData name="Smart Kamolratanapiboon" userId="S::smartk@microsoft.com::6926369a-a01b-49e3-bda9-36dc36edbeaf" providerId="AD" clId="Web-{A366FBAA-D665-4EA0-B567-4132ABA2915F}" dt="2019-09-12T11:43:58.933" v="251" actId="1076"/>
          <ac:picMkLst>
            <pc:docMk/>
            <pc:sldMk cId="4099869315" sldId="1975"/>
            <ac:picMk id="2" creationId="{0DB8815A-F702-4C73-9E96-1BEE251021E8}"/>
          </ac:picMkLst>
        </pc:picChg>
      </pc:sldChg>
    </pc:docChg>
  </pc:docChgLst>
  <pc:docChgLst>
    <pc:chgData name="Martin Boejstrup" userId="71194732-9c68-4583-8e2a-977fd1671805" providerId="ADAL" clId="{FD177F30-907D-4B69-8691-EB016D41364D}"/>
    <pc:docChg chg="custSel delSld modSld">
      <pc:chgData name="Martin Boejstrup" userId="71194732-9c68-4583-8e2a-977fd1671805" providerId="ADAL" clId="{FD177F30-907D-4B69-8691-EB016D41364D}" dt="2019-04-24T20:47:33.853" v="93"/>
      <pc:docMkLst>
        <pc:docMk/>
      </pc:docMkLst>
      <pc:sldChg chg="del">
        <pc:chgData name="Martin Boejstrup" userId="71194732-9c68-4583-8e2a-977fd1671805" providerId="ADAL" clId="{FD177F30-907D-4B69-8691-EB016D41364D}" dt="2019-04-24T20:36:22.022" v="11" actId="2696"/>
        <pc:sldMkLst>
          <pc:docMk/>
          <pc:sldMk cId="218645287" sldId="299"/>
        </pc:sldMkLst>
      </pc:sldChg>
      <pc:sldChg chg="del">
        <pc:chgData name="Martin Boejstrup" userId="71194732-9c68-4583-8e2a-977fd1671805" providerId="ADAL" clId="{FD177F30-907D-4B69-8691-EB016D41364D}" dt="2019-04-24T20:36:22.067" v="12" actId="2696"/>
        <pc:sldMkLst>
          <pc:docMk/>
          <pc:sldMk cId="2396782390" sldId="300"/>
        </pc:sldMkLst>
      </pc:sldChg>
      <pc:sldChg chg="del">
        <pc:chgData name="Martin Boejstrup" userId="71194732-9c68-4583-8e2a-977fd1671805" providerId="ADAL" clId="{FD177F30-907D-4B69-8691-EB016D41364D}" dt="2019-04-24T20:36:22.154" v="13" actId="2696"/>
        <pc:sldMkLst>
          <pc:docMk/>
          <pc:sldMk cId="3412333246" sldId="313"/>
        </pc:sldMkLst>
      </pc:sldChg>
      <pc:sldChg chg="del">
        <pc:chgData name="Martin Boejstrup" userId="71194732-9c68-4583-8e2a-977fd1671805" providerId="ADAL" clId="{FD177F30-907D-4B69-8691-EB016D41364D}" dt="2019-04-24T20:36:22.186" v="14" actId="2696"/>
        <pc:sldMkLst>
          <pc:docMk/>
          <pc:sldMk cId="2290850370" sldId="314"/>
        </pc:sldMkLst>
      </pc:sldChg>
      <pc:sldChg chg="del">
        <pc:chgData name="Martin Boejstrup" userId="71194732-9c68-4583-8e2a-977fd1671805" providerId="ADAL" clId="{FD177F30-907D-4B69-8691-EB016D41364D}" dt="2019-04-24T20:36:22.269" v="17" actId="2696"/>
        <pc:sldMkLst>
          <pc:docMk/>
          <pc:sldMk cId="471180802" sldId="315"/>
        </pc:sldMkLst>
      </pc:sldChg>
      <pc:sldChg chg="del">
        <pc:chgData name="Martin Boejstrup" userId="71194732-9c68-4583-8e2a-977fd1671805" providerId="ADAL" clId="{FD177F30-907D-4B69-8691-EB016D41364D}" dt="2019-04-24T20:36:22.319" v="18" actId="2696"/>
        <pc:sldMkLst>
          <pc:docMk/>
          <pc:sldMk cId="3299707029" sldId="316"/>
        </pc:sldMkLst>
      </pc:sldChg>
      <pc:sldChg chg="del">
        <pc:chgData name="Martin Boejstrup" userId="71194732-9c68-4583-8e2a-977fd1671805" providerId="ADAL" clId="{FD177F30-907D-4B69-8691-EB016D41364D}" dt="2019-04-24T20:36:22.397" v="20" actId="2696"/>
        <pc:sldMkLst>
          <pc:docMk/>
          <pc:sldMk cId="1592810611" sldId="336"/>
        </pc:sldMkLst>
      </pc:sldChg>
      <pc:sldChg chg="del">
        <pc:chgData name="Martin Boejstrup" userId="71194732-9c68-4583-8e2a-977fd1671805" providerId="ADAL" clId="{FD177F30-907D-4B69-8691-EB016D41364D}" dt="2019-04-24T20:36:22.442" v="21" actId="2696"/>
        <pc:sldMkLst>
          <pc:docMk/>
          <pc:sldMk cId="2609486397" sldId="337"/>
        </pc:sldMkLst>
      </pc:sldChg>
      <pc:sldChg chg="del">
        <pc:chgData name="Martin Boejstrup" userId="71194732-9c68-4583-8e2a-977fd1671805" providerId="ADAL" clId="{FD177F30-907D-4B69-8691-EB016D41364D}" dt="2019-04-24T20:36:30.216" v="40" actId="2696"/>
        <pc:sldMkLst>
          <pc:docMk/>
          <pc:sldMk cId="3090371032" sldId="339"/>
        </pc:sldMkLst>
      </pc:sldChg>
      <pc:sldChg chg="del">
        <pc:chgData name="Martin Boejstrup" userId="71194732-9c68-4583-8e2a-977fd1671805" providerId="ADAL" clId="{FD177F30-907D-4B69-8691-EB016D41364D}" dt="2019-04-24T20:36:22.563" v="24" actId="2696"/>
        <pc:sldMkLst>
          <pc:docMk/>
          <pc:sldMk cId="1598301066" sldId="341"/>
        </pc:sldMkLst>
      </pc:sldChg>
      <pc:sldChg chg="del">
        <pc:chgData name="Martin Boejstrup" userId="71194732-9c68-4583-8e2a-977fd1671805" providerId="ADAL" clId="{FD177F30-907D-4B69-8691-EB016D41364D}" dt="2019-04-24T20:36:30.601" v="50" actId="2696"/>
        <pc:sldMkLst>
          <pc:docMk/>
          <pc:sldMk cId="1536573521" sldId="355"/>
        </pc:sldMkLst>
      </pc:sldChg>
      <pc:sldChg chg="del">
        <pc:chgData name="Martin Boejstrup" userId="71194732-9c68-4583-8e2a-977fd1671805" providerId="ADAL" clId="{FD177F30-907D-4B69-8691-EB016D41364D}" dt="2019-04-24T20:36:22.960" v="38" actId="2696"/>
        <pc:sldMkLst>
          <pc:docMk/>
          <pc:sldMk cId="2126450171" sldId="357"/>
        </pc:sldMkLst>
      </pc:sldChg>
      <pc:sldChg chg="del">
        <pc:chgData name="Martin Boejstrup" userId="71194732-9c68-4583-8e2a-977fd1671805" providerId="ADAL" clId="{FD177F30-907D-4B69-8691-EB016D41364D}" dt="2019-04-24T20:36:22.655" v="29" actId="2696"/>
        <pc:sldMkLst>
          <pc:docMk/>
          <pc:sldMk cId="2237343013" sldId="358"/>
        </pc:sldMkLst>
      </pc:sldChg>
      <pc:sldChg chg="del">
        <pc:chgData name="Martin Boejstrup" userId="71194732-9c68-4583-8e2a-977fd1671805" providerId="ADAL" clId="{FD177F30-907D-4B69-8691-EB016D41364D}" dt="2019-04-24T20:36:22.688" v="30" actId="2696"/>
        <pc:sldMkLst>
          <pc:docMk/>
          <pc:sldMk cId="1479579790" sldId="359"/>
        </pc:sldMkLst>
      </pc:sldChg>
      <pc:sldChg chg="del">
        <pc:chgData name="Martin Boejstrup" userId="71194732-9c68-4583-8e2a-977fd1671805" providerId="ADAL" clId="{FD177F30-907D-4B69-8691-EB016D41364D}" dt="2019-04-24T20:36:22.838" v="34" actId="2696"/>
        <pc:sldMkLst>
          <pc:docMk/>
          <pc:sldMk cId="2987481146" sldId="360"/>
        </pc:sldMkLst>
      </pc:sldChg>
      <pc:sldChg chg="del">
        <pc:chgData name="Martin Boejstrup" userId="71194732-9c68-4583-8e2a-977fd1671805" providerId="ADAL" clId="{FD177F30-907D-4B69-8691-EB016D41364D}" dt="2019-04-24T20:36:22.532" v="23" actId="2696"/>
        <pc:sldMkLst>
          <pc:docMk/>
          <pc:sldMk cId="401900300" sldId="361"/>
        </pc:sldMkLst>
      </pc:sldChg>
      <pc:sldChg chg="del">
        <pc:chgData name="Martin Boejstrup" userId="71194732-9c68-4583-8e2a-977fd1671805" providerId="ADAL" clId="{FD177F30-907D-4B69-8691-EB016D41364D}" dt="2019-04-24T20:36:22.352" v="19" actId="2696"/>
        <pc:sldMkLst>
          <pc:docMk/>
          <pc:sldMk cId="4069159838" sldId="364"/>
        </pc:sldMkLst>
      </pc:sldChg>
      <pc:sldChg chg="del">
        <pc:chgData name="Martin Boejstrup" userId="71194732-9c68-4583-8e2a-977fd1671805" providerId="ADAL" clId="{FD177F30-907D-4B69-8691-EB016D41364D}" dt="2019-04-24T20:36:22.233" v="15" actId="2696"/>
        <pc:sldMkLst>
          <pc:docMk/>
          <pc:sldMk cId="3099716179" sldId="365"/>
        </pc:sldMkLst>
      </pc:sldChg>
      <pc:sldChg chg="del">
        <pc:chgData name="Martin Boejstrup" userId="71194732-9c68-4583-8e2a-977fd1671805" providerId="ADAL" clId="{FD177F30-907D-4B69-8691-EB016D41364D}" dt="2019-04-24T20:36:22.474" v="22" actId="2696"/>
        <pc:sldMkLst>
          <pc:docMk/>
          <pc:sldMk cId="1594474357" sldId="366"/>
        </pc:sldMkLst>
      </pc:sldChg>
      <pc:sldChg chg="del">
        <pc:chgData name="Martin Boejstrup" userId="71194732-9c68-4583-8e2a-977fd1671805" providerId="ADAL" clId="{FD177F30-907D-4B69-8691-EB016D41364D}" dt="2019-04-24T20:36:22.589" v="26" actId="2696"/>
        <pc:sldMkLst>
          <pc:docMk/>
          <pc:sldMk cId="715352664" sldId="368"/>
        </pc:sldMkLst>
      </pc:sldChg>
      <pc:sldChg chg="del">
        <pc:chgData name="Martin Boejstrup" userId="71194732-9c68-4583-8e2a-977fd1671805" providerId="ADAL" clId="{FD177F30-907D-4B69-8691-EB016D41364D}" dt="2019-04-24T20:36:22.621" v="28" actId="2696"/>
        <pc:sldMkLst>
          <pc:docMk/>
          <pc:sldMk cId="1352561358" sldId="369"/>
        </pc:sldMkLst>
      </pc:sldChg>
      <pc:sldChg chg="del">
        <pc:chgData name="Martin Boejstrup" userId="71194732-9c68-4583-8e2a-977fd1671805" providerId="ADAL" clId="{FD177F30-907D-4B69-8691-EB016D41364D}" dt="2019-04-24T20:36:22.866" v="35" actId="2696"/>
        <pc:sldMkLst>
          <pc:docMk/>
          <pc:sldMk cId="1972288790" sldId="370"/>
        </pc:sldMkLst>
      </pc:sldChg>
      <pc:sldChg chg="del">
        <pc:chgData name="Martin Boejstrup" userId="71194732-9c68-4583-8e2a-977fd1671805" providerId="ADAL" clId="{FD177F30-907D-4B69-8691-EB016D41364D}" dt="2019-04-24T20:36:22.901" v="36" actId="2696"/>
        <pc:sldMkLst>
          <pc:docMk/>
          <pc:sldMk cId="1905316730" sldId="371"/>
        </pc:sldMkLst>
      </pc:sldChg>
      <pc:sldChg chg="del">
        <pc:chgData name="Martin Boejstrup" userId="71194732-9c68-4583-8e2a-977fd1671805" providerId="ADAL" clId="{FD177F30-907D-4B69-8691-EB016D41364D}" dt="2019-04-24T20:36:22.715" v="31" actId="2696"/>
        <pc:sldMkLst>
          <pc:docMk/>
          <pc:sldMk cId="3648109412" sldId="372"/>
        </pc:sldMkLst>
      </pc:sldChg>
      <pc:sldChg chg="del">
        <pc:chgData name="Martin Boejstrup" userId="71194732-9c68-4583-8e2a-977fd1671805" providerId="ADAL" clId="{FD177F30-907D-4B69-8691-EB016D41364D}" dt="2019-04-24T20:36:22.766" v="32" actId="2696"/>
        <pc:sldMkLst>
          <pc:docMk/>
          <pc:sldMk cId="4085343706" sldId="373"/>
        </pc:sldMkLst>
      </pc:sldChg>
      <pc:sldChg chg="del">
        <pc:chgData name="Martin Boejstrup" userId="71194732-9c68-4583-8e2a-977fd1671805" providerId="ADAL" clId="{FD177F30-907D-4B69-8691-EB016D41364D}" dt="2019-04-24T20:36:22.787" v="33" actId="2696"/>
        <pc:sldMkLst>
          <pc:docMk/>
          <pc:sldMk cId="3699885717" sldId="374"/>
        </pc:sldMkLst>
      </pc:sldChg>
      <pc:sldChg chg="del">
        <pc:chgData name="Martin Boejstrup" userId="71194732-9c68-4583-8e2a-977fd1671805" providerId="ADAL" clId="{FD177F30-907D-4B69-8691-EB016D41364D}" dt="2019-04-24T20:36:30.555" v="48" actId="2696"/>
        <pc:sldMkLst>
          <pc:docMk/>
          <pc:sldMk cId="4227565644" sldId="375"/>
        </pc:sldMkLst>
      </pc:sldChg>
      <pc:sldChg chg="del">
        <pc:chgData name="Martin Boejstrup" userId="71194732-9c68-4583-8e2a-977fd1671805" providerId="ADAL" clId="{FD177F30-907D-4B69-8691-EB016D41364D}" dt="2019-04-24T20:36:30.318" v="41" actId="2696"/>
        <pc:sldMkLst>
          <pc:docMk/>
          <pc:sldMk cId="3635668258" sldId="376"/>
        </pc:sldMkLst>
      </pc:sldChg>
      <pc:sldChg chg="del">
        <pc:chgData name="Martin Boejstrup" userId="71194732-9c68-4583-8e2a-977fd1671805" providerId="ADAL" clId="{FD177F30-907D-4B69-8691-EB016D41364D}" dt="2019-04-24T20:36:22.932" v="37" actId="2696"/>
        <pc:sldMkLst>
          <pc:docMk/>
          <pc:sldMk cId="2876392712" sldId="392"/>
        </pc:sldMkLst>
      </pc:sldChg>
      <pc:sldChg chg="del">
        <pc:chgData name="Martin Boejstrup" userId="71194732-9c68-4583-8e2a-977fd1671805" providerId="ADAL" clId="{FD177F30-907D-4B69-8691-EB016D41364D}" dt="2019-04-24T20:36:30.583" v="49" actId="2696"/>
        <pc:sldMkLst>
          <pc:docMk/>
          <pc:sldMk cId="1915636262" sldId="393"/>
        </pc:sldMkLst>
      </pc:sldChg>
      <pc:sldChg chg="modSp">
        <pc:chgData name="Martin Boejstrup" userId="71194732-9c68-4583-8e2a-977fd1671805" providerId="ADAL" clId="{FD177F30-907D-4B69-8691-EB016D41364D}" dt="2019-04-24T20:36:53.994" v="65" actId="404"/>
        <pc:sldMkLst>
          <pc:docMk/>
          <pc:sldMk cId="616292797" sldId="406"/>
        </pc:sldMkLst>
        <pc:spChg chg="mod">
          <ac:chgData name="Martin Boejstrup" userId="71194732-9c68-4583-8e2a-977fd1671805" providerId="ADAL" clId="{FD177F30-907D-4B69-8691-EB016D41364D}" dt="2019-04-24T20:36:53.994" v="65" actId="404"/>
          <ac:spMkLst>
            <pc:docMk/>
            <pc:sldMk cId="616292797" sldId="406"/>
            <ac:spMk id="2" creationId="{00000000-0000-0000-0000-000000000000}"/>
          </ac:spMkLst>
        </pc:spChg>
        <pc:spChg chg="mod">
          <ac:chgData name="Martin Boejstrup" userId="71194732-9c68-4583-8e2a-977fd1671805" providerId="ADAL" clId="{FD177F30-907D-4B69-8691-EB016D41364D}" dt="2019-04-24T20:36:07.184" v="7" actId="20577"/>
          <ac:spMkLst>
            <pc:docMk/>
            <pc:sldMk cId="616292797" sldId="406"/>
            <ac:spMk id="3" creationId="{00000000-0000-0000-0000-000000000000}"/>
          </ac:spMkLst>
        </pc:spChg>
      </pc:sldChg>
      <pc:sldChg chg="del">
        <pc:chgData name="Martin Boejstrup" userId="71194732-9c68-4583-8e2a-977fd1671805" providerId="ADAL" clId="{FD177F30-907D-4B69-8691-EB016D41364D}" dt="2019-04-24T20:36:21.912" v="8" actId="2696"/>
        <pc:sldMkLst>
          <pc:docMk/>
          <pc:sldMk cId="951385026" sldId="424"/>
        </pc:sldMkLst>
      </pc:sldChg>
      <pc:sldChg chg="addSp delSp modSp">
        <pc:chgData name="Martin Boejstrup" userId="71194732-9c68-4583-8e2a-977fd1671805" providerId="ADAL" clId="{FD177F30-907D-4B69-8691-EB016D41364D}" dt="2019-04-24T20:46:16.871" v="87"/>
        <pc:sldMkLst>
          <pc:docMk/>
          <pc:sldMk cId="2747851008" sldId="1954"/>
        </pc:sldMkLst>
        <pc:spChg chg="add del mod">
          <ac:chgData name="Martin Boejstrup" userId="71194732-9c68-4583-8e2a-977fd1671805" providerId="ADAL" clId="{FD177F30-907D-4B69-8691-EB016D41364D}" dt="2019-04-24T20:46:16.871" v="87"/>
          <ac:spMkLst>
            <pc:docMk/>
            <pc:sldMk cId="2747851008" sldId="1954"/>
            <ac:spMk id="2" creationId="{44C05A5A-86A9-4251-B3A4-925435A5F503}"/>
          </ac:spMkLst>
        </pc:spChg>
      </pc:sldChg>
      <pc:sldChg chg="addSp">
        <pc:chgData name="Martin Boejstrup" userId="71194732-9c68-4583-8e2a-977fd1671805" providerId="ADAL" clId="{FD177F30-907D-4B69-8691-EB016D41364D}" dt="2019-04-24T20:47:31.421" v="92"/>
        <pc:sldMkLst>
          <pc:docMk/>
          <pc:sldMk cId="1987129558" sldId="1958"/>
        </pc:sldMkLst>
        <pc:spChg chg="add">
          <ac:chgData name="Martin Boejstrup" userId="71194732-9c68-4583-8e2a-977fd1671805" providerId="ADAL" clId="{FD177F30-907D-4B69-8691-EB016D41364D}" dt="2019-04-24T20:47:31.421" v="92"/>
          <ac:spMkLst>
            <pc:docMk/>
            <pc:sldMk cId="1987129558" sldId="1958"/>
            <ac:spMk id="5" creationId="{C5E73390-BA27-4E0B-BD44-79519CD56903}"/>
          </ac:spMkLst>
        </pc:spChg>
      </pc:sldChg>
      <pc:sldChg chg="addSp">
        <pc:chgData name="Martin Boejstrup" userId="71194732-9c68-4583-8e2a-977fd1671805" providerId="ADAL" clId="{FD177F30-907D-4B69-8691-EB016D41364D}" dt="2019-04-24T20:47:33.853" v="93"/>
        <pc:sldMkLst>
          <pc:docMk/>
          <pc:sldMk cId="1291375457" sldId="1960"/>
        </pc:sldMkLst>
        <pc:spChg chg="add">
          <ac:chgData name="Martin Boejstrup" userId="71194732-9c68-4583-8e2a-977fd1671805" providerId="ADAL" clId="{FD177F30-907D-4B69-8691-EB016D41364D}" dt="2019-04-24T20:47:33.853" v="93"/>
          <ac:spMkLst>
            <pc:docMk/>
            <pc:sldMk cId="1291375457" sldId="1960"/>
            <ac:spMk id="5" creationId="{B344F175-81E4-4D68-AF41-059A85EAE925}"/>
          </ac:spMkLst>
        </pc:spChg>
      </pc:sldChg>
      <pc:sldChg chg="del">
        <pc:chgData name="Martin Boejstrup" userId="71194732-9c68-4583-8e2a-977fd1671805" providerId="ADAL" clId="{FD177F30-907D-4B69-8691-EB016D41364D}" dt="2019-04-24T20:36:30.335" v="42" actId="2696"/>
        <pc:sldMkLst>
          <pc:docMk/>
          <pc:sldMk cId="4177540873" sldId="1962"/>
        </pc:sldMkLst>
      </pc:sldChg>
      <pc:sldChg chg="del">
        <pc:chgData name="Martin Boejstrup" userId="71194732-9c68-4583-8e2a-977fd1671805" providerId="ADAL" clId="{FD177F30-907D-4B69-8691-EB016D41364D}" dt="2019-04-24T20:36:30.388" v="43" actId="2696"/>
        <pc:sldMkLst>
          <pc:docMk/>
          <pc:sldMk cId="2255395030" sldId="1963"/>
        </pc:sldMkLst>
      </pc:sldChg>
      <pc:sldChg chg="del">
        <pc:chgData name="Martin Boejstrup" userId="71194732-9c68-4583-8e2a-977fd1671805" providerId="ADAL" clId="{FD177F30-907D-4B69-8691-EB016D41364D}" dt="2019-04-24T20:36:30.406" v="44" actId="2696"/>
        <pc:sldMkLst>
          <pc:docMk/>
          <pc:sldMk cId="2601756216" sldId="1964"/>
        </pc:sldMkLst>
      </pc:sldChg>
      <pc:sldChg chg="del">
        <pc:chgData name="Martin Boejstrup" userId="71194732-9c68-4583-8e2a-977fd1671805" providerId="ADAL" clId="{FD177F30-907D-4B69-8691-EB016D41364D}" dt="2019-04-24T20:36:30.797" v="58" actId="2696"/>
        <pc:sldMkLst>
          <pc:docMk/>
          <pc:sldMk cId="1296905251" sldId="1969"/>
        </pc:sldMkLst>
      </pc:sldChg>
      <pc:sldChg chg="del">
        <pc:chgData name="Martin Boejstrup" userId="71194732-9c68-4583-8e2a-977fd1671805" providerId="ADAL" clId="{FD177F30-907D-4B69-8691-EB016D41364D}" dt="2019-04-24T20:36:30.440" v="46" actId="2696"/>
        <pc:sldMkLst>
          <pc:docMk/>
          <pc:sldMk cId="2238320125" sldId="1970"/>
        </pc:sldMkLst>
      </pc:sldChg>
      <pc:sldChg chg="del">
        <pc:chgData name="Martin Boejstrup" userId="71194732-9c68-4583-8e2a-977fd1671805" providerId="ADAL" clId="{FD177F30-907D-4B69-8691-EB016D41364D}" dt="2019-04-24T20:36:30.467" v="47" actId="2696"/>
        <pc:sldMkLst>
          <pc:docMk/>
          <pc:sldMk cId="3947320530" sldId="1971"/>
        </pc:sldMkLst>
      </pc:sldChg>
      <pc:sldChg chg="addSp modSp">
        <pc:chgData name="Martin Boejstrup" userId="71194732-9c68-4583-8e2a-977fd1671805" providerId="ADAL" clId="{FD177F30-907D-4B69-8691-EB016D41364D}" dt="2019-04-24T20:46:31.189" v="89" actId="1076"/>
        <pc:sldMkLst>
          <pc:docMk/>
          <pc:sldMk cId="4099869315" sldId="1975"/>
        </pc:sldMkLst>
        <pc:spChg chg="add mod">
          <ac:chgData name="Martin Boejstrup" userId="71194732-9c68-4583-8e2a-977fd1671805" providerId="ADAL" clId="{FD177F30-907D-4B69-8691-EB016D41364D}" dt="2019-04-24T20:46:31.189" v="89" actId="1076"/>
          <ac:spMkLst>
            <pc:docMk/>
            <pc:sldMk cId="4099869315" sldId="1975"/>
            <ac:spMk id="6" creationId="{5AD0F249-0374-476C-BFE0-F2AD7850C37C}"/>
          </ac:spMkLst>
        </pc:spChg>
      </pc:sldChg>
      <pc:sldChg chg="addSp">
        <pc:chgData name="Martin Boejstrup" userId="71194732-9c68-4583-8e2a-977fd1671805" providerId="ADAL" clId="{FD177F30-907D-4B69-8691-EB016D41364D}" dt="2019-04-24T20:46:35.789" v="90"/>
        <pc:sldMkLst>
          <pc:docMk/>
          <pc:sldMk cId="2329514926" sldId="1976"/>
        </pc:sldMkLst>
        <pc:spChg chg="add">
          <ac:chgData name="Martin Boejstrup" userId="71194732-9c68-4583-8e2a-977fd1671805" providerId="ADAL" clId="{FD177F30-907D-4B69-8691-EB016D41364D}" dt="2019-04-24T20:46:35.789" v="90"/>
          <ac:spMkLst>
            <pc:docMk/>
            <pc:sldMk cId="2329514926" sldId="1976"/>
            <ac:spMk id="5" creationId="{4CDCBCF5-C4E9-4DFF-B09B-0C88DC9B75D4}"/>
          </ac:spMkLst>
        </pc:spChg>
      </pc:sldChg>
      <pc:sldChg chg="addSp">
        <pc:chgData name="Martin Boejstrup" userId="71194732-9c68-4583-8e2a-977fd1671805" providerId="ADAL" clId="{FD177F30-907D-4B69-8691-EB016D41364D}" dt="2019-04-24T20:46:40.628" v="91"/>
        <pc:sldMkLst>
          <pc:docMk/>
          <pc:sldMk cId="3883288006" sldId="1979"/>
        </pc:sldMkLst>
        <pc:spChg chg="add">
          <ac:chgData name="Martin Boejstrup" userId="71194732-9c68-4583-8e2a-977fd1671805" providerId="ADAL" clId="{FD177F30-907D-4B69-8691-EB016D41364D}" dt="2019-04-24T20:46:40.628" v="91"/>
          <ac:spMkLst>
            <pc:docMk/>
            <pc:sldMk cId="3883288006" sldId="1979"/>
            <ac:spMk id="6" creationId="{3B33F5EE-9401-4B98-8229-2DDE6A60AF22}"/>
          </ac:spMkLst>
        </pc:spChg>
      </pc:sldChg>
      <pc:sldChg chg="del">
        <pc:chgData name="Martin Boejstrup" userId="71194732-9c68-4583-8e2a-977fd1671805" providerId="ADAL" clId="{FD177F30-907D-4B69-8691-EB016D41364D}" dt="2019-04-24T20:36:30.648" v="52" actId="2696"/>
        <pc:sldMkLst>
          <pc:docMk/>
          <pc:sldMk cId="216073881" sldId="1980"/>
        </pc:sldMkLst>
      </pc:sldChg>
      <pc:sldChg chg="del">
        <pc:chgData name="Martin Boejstrup" userId="71194732-9c68-4583-8e2a-977fd1671805" providerId="ADAL" clId="{FD177F30-907D-4B69-8691-EB016D41364D}" dt="2019-04-24T20:36:30.680" v="55" actId="2696"/>
        <pc:sldMkLst>
          <pc:docMk/>
          <pc:sldMk cId="2402699077" sldId="1981"/>
        </pc:sldMkLst>
      </pc:sldChg>
      <pc:sldChg chg="del">
        <pc:chgData name="Martin Boejstrup" userId="71194732-9c68-4583-8e2a-977fd1671805" providerId="ADAL" clId="{FD177F30-907D-4B69-8691-EB016D41364D}" dt="2019-04-24T20:36:30.739" v="56" actId="2696"/>
        <pc:sldMkLst>
          <pc:docMk/>
          <pc:sldMk cId="1084192671" sldId="1982"/>
        </pc:sldMkLst>
      </pc:sldChg>
      <pc:sldChg chg="del">
        <pc:chgData name="Martin Boejstrup" userId="71194732-9c68-4583-8e2a-977fd1671805" providerId="ADAL" clId="{FD177F30-907D-4B69-8691-EB016D41364D}" dt="2019-04-24T20:36:30.662" v="53" actId="2696"/>
        <pc:sldMkLst>
          <pc:docMk/>
          <pc:sldMk cId="1640257625" sldId="1983"/>
        </pc:sldMkLst>
      </pc:sldChg>
      <pc:sldChg chg="del">
        <pc:chgData name="Martin Boejstrup" userId="71194732-9c68-4583-8e2a-977fd1671805" providerId="ADAL" clId="{FD177F30-907D-4B69-8691-EB016D41364D}" dt="2019-04-24T20:36:30.779" v="57" actId="2696"/>
        <pc:sldMkLst>
          <pc:docMk/>
          <pc:sldMk cId="2736054416" sldId="1984"/>
        </pc:sldMkLst>
      </pc:sldChg>
      <pc:sldChg chg="del">
        <pc:chgData name="Martin Boejstrup" userId="71194732-9c68-4583-8e2a-977fd1671805" providerId="ADAL" clId="{FD177F30-907D-4B69-8691-EB016D41364D}" dt="2019-04-24T20:36:30.895" v="59" actId="2696"/>
        <pc:sldMkLst>
          <pc:docMk/>
          <pc:sldMk cId="1204489627" sldId="1985"/>
        </pc:sldMkLst>
      </pc:sldChg>
      <pc:sldChg chg="del">
        <pc:chgData name="Martin Boejstrup" userId="71194732-9c68-4583-8e2a-977fd1671805" providerId="ADAL" clId="{FD177F30-907D-4B69-8691-EB016D41364D}" dt="2019-04-24T20:36:30.903" v="60" actId="2696"/>
        <pc:sldMkLst>
          <pc:docMk/>
          <pc:sldMk cId="2026981923" sldId="1986"/>
        </pc:sldMkLst>
      </pc:sldChg>
      <pc:sldChg chg="del">
        <pc:chgData name="Martin Boejstrup" userId="71194732-9c68-4583-8e2a-977fd1671805" providerId="ADAL" clId="{FD177F30-907D-4B69-8691-EB016D41364D}" dt="2019-04-24T20:36:21.975" v="10" actId="2696"/>
        <pc:sldMkLst>
          <pc:docMk/>
          <pc:sldMk cId="595463222" sldId="1987"/>
        </pc:sldMkLst>
      </pc:sldChg>
      <pc:sldChg chg="del">
        <pc:chgData name="Martin Boejstrup" userId="71194732-9c68-4583-8e2a-977fd1671805" providerId="ADAL" clId="{FD177F30-907D-4B69-8691-EB016D41364D}" dt="2019-04-24T20:36:21.934" v="9" actId="2696"/>
        <pc:sldMkLst>
          <pc:docMk/>
          <pc:sldMk cId="1613932154" sldId="1988"/>
        </pc:sldMkLst>
      </pc:sldChg>
      <pc:sldChg chg="del">
        <pc:chgData name="Martin Boejstrup" userId="71194732-9c68-4583-8e2a-977fd1671805" providerId="ADAL" clId="{FD177F30-907D-4B69-8691-EB016D41364D}" dt="2019-04-24T20:36:58.749" v="66" actId="2696"/>
        <pc:sldMkLst>
          <pc:docMk/>
          <pc:sldMk cId="2029108572" sldId="1989"/>
        </pc:sldMkLst>
      </pc:sldChg>
      <pc:sldChg chg="del">
        <pc:chgData name="Martin Boejstrup" userId="71194732-9c68-4583-8e2a-977fd1671805" providerId="ADAL" clId="{FD177F30-907D-4B69-8691-EB016D41364D}" dt="2019-04-24T20:36:30.198" v="39" actId="2696"/>
        <pc:sldMkLst>
          <pc:docMk/>
          <pc:sldMk cId="3864912623" sldId="1990"/>
        </pc:sldMkLst>
      </pc:sldChg>
      <pc:sldChg chg="del">
        <pc:chgData name="Martin Boejstrup" userId="71194732-9c68-4583-8e2a-977fd1671805" providerId="ADAL" clId="{FD177F30-907D-4B69-8691-EB016D41364D}" dt="2019-04-24T20:36:30.423" v="45" actId="2696"/>
        <pc:sldMkLst>
          <pc:docMk/>
          <pc:sldMk cId="3867912028" sldId="1991"/>
        </pc:sldMkLst>
      </pc:sldChg>
      <pc:sldMasterChg chg="delSldLayout">
        <pc:chgData name="Martin Boejstrup" userId="71194732-9c68-4583-8e2a-977fd1671805" providerId="ADAL" clId="{FD177F30-907D-4B69-8691-EB016D41364D}" dt="2019-04-24T20:36:30.665" v="54" actId="2696"/>
        <pc:sldMasterMkLst>
          <pc:docMk/>
          <pc:sldMasterMk cId="1910751285" sldId="2147483648"/>
        </pc:sldMasterMkLst>
        <pc:sldLayoutChg chg="del">
          <pc:chgData name="Martin Boejstrup" userId="71194732-9c68-4583-8e2a-977fd1671805" providerId="ADAL" clId="{FD177F30-907D-4B69-8691-EB016D41364D}" dt="2019-04-24T20:36:22.236" v="16" actId="2696"/>
          <pc:sldLayoutMkLst>
            <pc:docMk/>
            <pc:sldMasterMk cId="1910751285" sldId="2147483648"/>
            <pc:sldLayoutMk cId="3957972960" sldId="2147483668"/>
          </pc:sldLayoutMkLst>
        </pc:sldLayoutChg>
        <pc:sldLayoutChg chg="del">
          <pc:chgData name="Martin Boejstrup" userId="71194732-9c68-4583-8e2a-977fd1671805" providerId="ADAL" clId="{FD177F30-907D-4B69-8691-EB016D41364D}" dt="2019-04-24T20:36:22.565" v="25" actId="2696"/>
          <pc:sldLayoutMkLst>
            <pc:docMk/>
            <pc:sldMasterMk cId="1910751285" sldId="2147483648"/>
            <pc:sldLayoutMk cId="1837253623" sldId="2147483670"/>
          </pc:sldLayoutMkLst>
        </pc:sldLayoutChg>
        <pc:sldLayoutChg chg="del">
          <pc:chgData name="Martin Boejstrup" userId="71194732-9c68-4583-8e2a-977fd1671805" providerId="ADAL" clId="{FD177F30-907D-4B69-8691-EB016D41364D}" dt="2019-04-24T20:36:22.598" v="27" actId="2696"/>
          <pc:sldLayoutMkLst>
            <pc:docMk/>
            <pc:sldMasterMk cId="1910751285" sldId="2147483648"/>
            <pc:sldLayoutMk cId="1780444394" sldId="2147483671"/>
          </pc:sldLayoutMkLst>
        </pc:sldLayoutChg>
        <pc:sldLayoutChg chg="del">
          <pc:chgData name="Martin Boejstrup" userId="71194732-9c68-4583-8e2a-977fd1671805" providerId="ADAL" clId="{FD177F30-907D-4B69-8691-EB016D41364D}" dt="2019-04-24T20:36:30.665" v="54" actId="2696"/>
          <pc:sldLayoutMkLst>
            <pc:docMk/>
            <pc:sldMasterMk cId="1910751285" sldId="2147483648"/>
            <pc:sldLayoutMk cId="1410801721" sldId="2147483672"/>
          </pc:sldLayoutMkLst>
        </pc:sldLayoutChg>
        <pc:sldLayoutChg chg="del">
          <pc:chgData name="Martin Boejstrup" userId="71194732-9c68-4583-8e2a-977fd1671805" providerId="ADAL" clId="{FD177F30-907D-4B69-8691-EB016D41364D}" dt="2019-04-24T20:36:30.604" v="51" actId="2696"/>
          <pc:sldLayoutMkLst>
            <pc:docMk/>
            <pc:sldMasterMk cId="1910751285" sldId="2147483648"/>
            <pc:sldLayoutMk cId="583052357" sldId="2147483673"/>
          </pc:sldLayoutMkLst>
        </pc:sldLayoutChg>
      </pc:sldMasterChg>
    </pc:docChg>
  </pc:docChgLst>
  <pc:docChgLst>
    <pc:chgData name="Petri Puustinen" userId="afdc5376-b007-4d8e-9c19-07b3fbb81413" providerId="ADAL" clId="{AE46B5B9-041B-4596-844D-453C07EBF629}"/>
    <pc:docChg chg="undo custSel modSld">
      <pc:chgData name="Petri Puustinen" userId="afdc5376-b007-4d8e-9c19-07b3fbb81413" providerId="ADAL" clId="{AE46B5B9-041B-4596-844D-453C07EBF629}" dt="2021-01-29T20:27:43.290" v="230" actId="1076"/>
      <pc:docMkLst>
        <pc:docMk/>
      </pc:docMkLst>
      <pc:sldChg chg="modSp mod">
        <pc:chgData name="Petri Puustinen" userId="afdc5376-b007-4d8e-9c19-07b3fbb81413" providerId="ADAL" clId="{AE46B5B9-041B-4596-844D-453C07EBF629}" dt="2021-01-29T20:27:21.652" v="226" actId="20577"/>
        <pc:sldMkLst>
          <pc:docMk/>
          <pc:sldMk cId="3883288006" sldId="1979"/>
        </pc:sldMkLst>
        <pc:spChg chg="mod">
          <ac:chgData name="Petri Puustinen" userId="afdc5376-b007-4d8e-9c19-07b3fbb81413" providerId="ADAL" clId="{AE46B5B9-041B-4596-844D-453C07EBF629}" dt="2021-01-29T20:27:21.652" v="226" actId="20577"/>
          <ac:spMkLst>
            <pc:docMk/>
            <pc:sldMk cId="3883288006" sldId="1979"/>
            <ac:spMk id="7" creationId="{E7257548-660B-4F85-B1B3-755F39E7F9A8}"/>
          </ac:spMkLst>
        </pc:spChg>
      </pc:sldChg>
      <pc:sldChg chg="modSp mod modNotes">
        <pc:chgData name="Petri Puustinen" userId="afdc5376-b007-4d8e-9c19-07b3fbb81413" providerId="ADAL" clId="{AE46B5B9-041B-4596-844D-453C07EBF629}" dt="2021-01-29T20:27:04.756" v="220" actId="20577"/>
        <pc:sldMkLst>
          <pc:docMk/>
          <pc:sldMk cId="1256189651" sldId="1986"/>
        </pc:sldMkLst>
        <pc:spChg chg="mod">
          <ac:chgData name="Petri Puustinen" userId="afdc5376-b007-4d8e-9c19-07b3fbb81413" providerId="ADAL" clId="{AE46B5B9-041B-4596-844D-453C07EBF629}" dt="2021-01-29T20:27:04.756" v="220" actId="20577"/>
          <ac:spMkLst>
            <pc:docMk/>
            <pc:sldMk cId="1256189651" sldId="1986"/>
            <ac:spMk id="9" creationId="{DA3F66A7-68C8-4BA3-961A-8494F00E3630}"/>
          </ac:spMkLst>
        </pc:spChg>
      </pc:sldChg>
      <pc:sldChg chg="modSp">
        <pc:chgData name="Petri Puustinen" userId="afdc5376-b007-4d8e-9c19-07b3fbb81413" providerId="ADAL" clId="{AE46B5B9-041B-4596-844D-453C07EBF629}" dt="2021-01-27T05:26:41.012" v="20"/>
        <pc:sldMkLst>
          <pc:docMk/>
          <pc:sldMk cId="615580698" sldId="1987"/>
        </pc:sldMkLst>
        <pc:spChg chg="mod">
          <ac:chgData name="Petri Puustinen" userId="afdc5376-b007-4d8e-9c19-07b3fbb81413" providerId="ADAL" clId="{AE46B5B9-041B-4596-844D-453C07EBF629}" dt="2021-01-27T05:26:41.012" v="20"/>
          <ac:spMkLst>
            <pc:docMk/>
            <pc:sldMk cId="615580698" sldId="1987"/>
            <ac:spMk id="9" creationId="{DA3F66A7-68C8-4BA3-961A-8494F00E3630}"/>
          </ac:spMkLst>
        </pc:spChg>
      </pc:sldChg>
      <pc:sldChg chg="addSp modSp mod">
        <pc:chgData name="Petri Puustinen" userId="afdc5376-b007-4d8e-9c19-07b3fbb81413" providerId="ADAL" clId="{AE46B5B9-041B-4596-844D-453C07EBF629}" dt="2021-01-29T20:27:43.290" v="230" actId="1076"/>
        <pc:sldMkLst>
          <pc:docMk/>
          <pc:sldMk cId="566118023" sldId="1988"/>
        </pc:sldMkLst>
        <pc:spChg chg="mod">
          <ac:chgData name="Petri Puustinen" userId="afdc5376-b007-4d8e-9c19-07b3fbb81413" providerId="ADAL" clId="{AE46B5B9-041B-4596-844D-453C07EBF629}" dt="2021-01-27T05:31:52.246" v="191" actId="20577"/>
          <ac:spMkLst>
            <pc:docMk/>
            <pc:sldMk cId="566118023" sldId="1988"/>
            <ac:spMk id="9" creationId="{DA3F66A7-68C8-4BA3-961A-8494F00E3630}"/>
          </ac:spMkLst>
        </pc:spChg>
        <pc:picChg chg="add mod">
          <ac:chgData name="Petri Puustinen" userId="afdc5376-b007-4d8e-9c19-07b3fbb81413" providerId="ADAL" clId="{AE46B5B9-041B-4596-844D-453C07EBF629}" dt="2021-01-29T20:27:43.290" v="230" actId="1076"/>
          <ac:picMkLst>
            <pc:docMk/>
            <pc:sldMk cId="566118023" sldId="1988"/>
            <ac:picMk id="7" creationId="{C6D7A3CF-586D-4317-83F5-2D3AE6F2774D}"/>
          </ac:picMkLst>
        </pc:picChg>
      </pc:sldChg>
      <pc:sldChg chg="modNotes">
        <pc:chgData name="Petri Puustinen" userId="afdc5376-b007-4d8e-9c19-07b3fbb81413" providerId="ADAL" clId="{AE46B5B9-041B-4596-844D-453C07EBF629}" dt="2021-01-27T05:26:41.012" v="20"/>
        <pc:sldMkLst>
          <pc:docMk/>
          <pc:sldMk cId="2181115371" sldId="1989"/>
        </pc:sldMkLst>
      </pc:sldChg>
    </pc:docChg>
  </pc:docChgLst>
  <pc:docChgLst>
    <pc:chgData name="Smart Kamolratanapiboon" userId="S::smartk@microsoft.com::6926369a-a01b-49e3-bda9-36dc36edbeaf" providerId="AD" clId="Web-{94BE0ACC-3CF3-4638-8EC0-AF7A806B54DE}"/>
    <pc:docChg chg="modSld">
      <pc:chgData name="Smart Kamolratanapiboon" userId="S::smartk@microsoft.com::6926369a-a01b-49e3-bda9-36dc36edbeaf" providerId="AD" clId="Web-{94BE0ACC-3CF3-4638-8EC0-AF7A806B54DE}" dt="2019-09-11T13:05:56.305" v="995"/>
      <pc:docMkLst>
        <pc:docMk/>
      </pc:docMkLst>
      <pc:sldChg chg="modNotes">
        <pc:chgData name="Smart Kamolratanapiboon" userId="S::smartk@microsoft.com::6926369a-a01b-49e3-bda9-36dc36edbeaf" providerId="AD" clId="Web-{94BE0ACC-3CF3-4638-8EC0-AF7A806B54DE}" dt="2019-09-11T13:05:56.305" v="995"/>
        <pc:sldMkLst>
          <pc:docMk/>
          <pc:sldMk cId="1905316730" sldId="371"/>
        </pc:sldMkLst>
      </pc:sldChg>
    </pc:docChg>
  </pc:docChgLst>
  <pc:docChgLst>
    <pc:chgData name="Smart Kamolratanapiboon" userId="S::smartk@microsoft.com::6926369a-a01b-49e3-bda9-36dc36edbeaf" providerId="AD" clId="Web-{DDC90EE2-E027-4E86-8FF7-D79843FF6615}"/>
    <pc:docChg chg="modSld">
      <pc:chgData name="Smart Kamolratanapiboon" userId="S::smartk@microsoft.com::6926369a-a01b-49e3-bda9-36dc36edbeaf" providerId="AD" clId="Web-{DDC90EE2-E027-4E86-8FF7-D79843FF6615}" dt="2019-09-11T16:14:34.856" v="514"/>
      <pc:docMkLst>
        <pc:docMk/>
      </pc:docMkLst>
      <pc:sldChg chg="modNotes">
        <pc:chgData name="Smart Kamolratanapiboon" userId="S::smartk@microsoft.com::6926369a-a01b-49e3-bda9-36dc36edbeaf" providerId="AD" clId="Web-{DDC90EE2-E027-4E86-8FF7-D79843FF6615}" dt="2019-09-11T16:14:34.856" v="514"/>
        <pc:sldMkLst>
          <pc:docMk/>
          <pc:sldMk cId="1905316730" sldId="371"/>
        </pc:sldMkLst>
      </pc:sldChg>
    </pc:docChg>
  </pc:docChgLst>
  <pc:docChgLst>
    <pc:chgData name="Martin Boejstrup" userId="S::maboej@microsoft.com::71194732-9c68-4583-8e2a-977fd1671805" providerId="AD" clId="Web-{22432526-B3D8-4E42-B077-8D0E1EB384CF}"/>
    <pc:docChg chg="addSld modSld">
      <pc:chgData name="Martin Boejstrup" userId="S::maboej@microsoft.com::71194732-9c68-4583-8e2a-977fd1671805" providerId="AD" clId="Web-{22432526-B3D8-4E42-B077-8D0E1EB384CF}" dt="2019-08-16T11:36:18.002" v="382" actId="1076"/>
      <pc:docMkLst>
        <pc:docMk/>
      </pc:docMkLst>
      <pc:sldChg chg="addSp modSp new">
        <pc:chgData name="Martin Boejstrup" userId="S::maboej@microsoft.com::71194732-9c68-4583-8e2a-977fd1671805" providerId="AD" clId="Web-{22432526-B3D8-4E42-B077-8D0E1EB384CF}" dt="2019-08-16T11:36:18.002" v="382" actId="1076"/>
        <pc:sldMkLst>
          <pc:docMk/>
          <pc:sldMk cId="1209035726" sldId="1980"/>
        </pc:sldMkLst>
        <pc:spChg chg="mod">
          <ac:chgData name="Martin Boejstrup" userId="S::maboej@microsoft.com::71194732-9c68-4583-8e2a-977fd1671805" providerId="AD" clId="Web-{22432526-B3D8-4E42-B077-8D0E1EB384CF}" dt="2019-08-16T11:30:15.221" v="14" actId="1076"/>
          <ac:spMkLst>
            <pc:docMk/>
            <pc:sldMk cId="1209035726" sldId="1980"/>
            <ac:spMk id="2" creationId="{73D1AB97-3DF2-4F9C-BEE0-340E9721F2A0}"/>
          </ac:spMkLst>
        </pc:spChg>
        <pc:spChg chg="mod">
          <ac:chgData name="Martin Boejstrup" userId="S::maboej@microsoft.com::71194732-9c68-4583-8e2a-977fd1671805" providerId="AD" clId="Web-{22432526-B3D8-4E42-B077-8D0E1EB384CF}" dt="2019-08-16T11:34:40.612" v="292" actId="20577"/>
          <ac:spMkLst>
            <pc:docMk/>
            <pc:sldMk cId="1209035726" sldId="1980"/>
            <ac:spMk id="3" creationId="{D792A258-E17C-42FF-96E9-AE4018094287}"/>
          </ac:spMkLst>
        </pc:spChg>
        <pc:spChg chg="add mod">
          <ac:chgData name="Martin Boejstrup" userId="S::maboej@microsoft.com::71194732-9c68-4583-8e2a-977fd1671805" providerId="AD" clId="Web-{22432526-B3D8-4E42-B077-8D0E1EB384CF}" dt="2019-08-16T11:34:43.597" v="294" actId="1076"/>
          <ac:spMkLst>
            <pc:docMk/>
            <pc:sldMk cId="1209035726" sldId="1980"/>
            <ac:spMk id="5" creationId="{2B804A66-2899-43C3-8F09-92812F406448}"/>
          </ac:spMkLst>
        </pc:spChg>
        <pc:spChg chg="add mod">
          <ac:chgData name="Martin Boejstrup" userId="S::maboej@microsoft.com::71194732-9c68-4583-8e2a-977fd1671805" providerId="AD" clId="Web-{22432526-B3D8-4E42-B077-8D0E1EB384CF}" dt="2019-08-16T11:36:18.002" v="382" actId="1076"/>
          <ac:spMkLst>
            <pc:docMk/>
            <pc:sldMk cId="1209035726" sldId="1980"/>
            <ac:spMk id="7" creationId="{70C26324-5F82-4F02-BAB5-B0FBACBFD36E}"/>
          </ac:spMkLst>
        </pc:spChg>
      </pc:sldChg>
    </pc:docChg>
  </pc:docChgLst>
  <pc:docChgLst>
    <pc:chgData name="Leslie Hill" userId="8a64f92b-9555-47d2-9a77-6e21fed5f75a" providerId="ADAL" clId="{D232F70E-8FBA-4AC3-AB50-99EC28976F7C}"/>
    <pc:docChg chg="undo custSel addSld modSld sldOrd">
      <pc:chgData name="Leslie Hill" userId="8a64f92b-9555-47d2-9a77-6e21fed5f75a" providerId="ADAL" clId="{D232F70E-8FBA-4AC3-AB50-99EC28976F7C}" dt="2019-08-19T21:19:26.346" v="3972" actId="20577"/>
      <pc:docMkLst>
        <pc:docMk/>
      </pc:docMkLst>
      <pc:sldChg chg="modSp modNotesTx">
        <pc:chgData name="Leslie Hill" userId="8a64f92b-9555-47d2-9a77-6e21fed5f75a" providerId="ADAL" clId="{D232F70E-8FBA-4AC3-AB50-99EC28976F7C}" dt="2019-08-19T21:04:48.939" v="3338" actId="113"/>
        <pc:sldMkLst>
          <pc:docMk/>
          <pc:sldMk cId="2237343013" sldId="358"/>
        </pc:sldMkLst>
        <pc:spChg chg="mod">
          <ac:chgData name="Leslie Hill" userId="8a64f92b-9555-47d2-9a77-6e21fed5f75a" providerId="ADAL" clId="{D232F70E-8FBA-4AC3-AB50-99EC28976F7C}" dt="2019-08-19T21:04:48.939" v="3338" actId="113"/>
          <ac:spMkLst>
            <pc:docMk/>
            <pc:sldMk cId="2237343013" sldId="358"/>
            <ac:spMk id="3" creationId="{30C3674C-A00B-4EBD-B5FA-85FDBD18FC26}"/>
          </ac:spMkLst>
        </pc:spChg>
        <pc:spChg chg="mod">
          <ac:chgData name="Leslie Hill" userId="8a64f92b-9555-47d2-9a77-6e21fed5f75a" providerId="ADAL" clId="{D232F70E-8FBA-4AC3-AB50-99EC28976F7C}" dt="2019-08-19T17:33:43.462" v="1" actId="20577"/>
          <ac:spMkLst>
            <pc:docMk/>
            <pc:sldMk cId="2237343013" sldId="358"/>
            <ac:spMk id="4" creationId="{2128A1ED-748C-46E1-A2C6-50EA01EEEB82}"/>
          </ac:spMkLst>
        </pc:spChg>
      </pc:sldChg>
      <pc:sldChg chg="modSp modNotesTx">
        <pc:chgData name="Leslie Hill" userId="8a64f92b-9555-47d2-9a77-6e21fed5f75a" providerId="ADAL" clId="{D232F70E-8FBA-4AC3-AB50-99EC28976F7C}" dt="2019-08-19T21:04:42.067" v="3337" actId="113"/>
        <pc:sldMkLst>
          <pc:docMk/>
          <pc:sldMk cId="1479579790" sldId="359"/>
        </pc:sldMkLst>
        <pc:spChg chg="mod">
          <ac:chgData name="Leslie Hill" userId="8a64f92b-9555-47d2-9a77-6e21fed5f75a" providerId="ADAL" clId="{D232F70E-8FBA-4AC3-AB50-99EC28976F7C}" dt="2019-08-19T21:04:42.067" v="3337" actId="113"/>
          <ac:spMkLst>
            <pc:docMk/>
            <pc:sldMk cId="1479579790" sldId="359"/>
            <ac:spMk id="5" creationId="{6925FA47-8462-4387-92D1-62C75546A8AE}"/>
          </ac:spMkLst>
        </pc:spChg>
      </pc:sldChg>
      <pc:sldChg chg="modNotesTx">
        <pc:chgData name="Leslie Hill" userId="8a64f92b-9555-47d2-9a77-6e21fed5f75a" providerId="ADAL" clId="{D232F70E-8FBA-4AC3-AB50-99EC28976F7C}" dt="2019-08-19T21:12:38.021" v="3941" actId="20577"/>
        <pc:sldMkLst>
          <pc:docMk/>
          <pc:sldMk cId="2987481146" sldId="360"/>
        </pc:sldMkLst>
      </pc:sldChg>
      <pc:sldChg chg="modSp">
        <pc:chgData name="Leslie Hill" userId="8a64f92b-9555-47d2-9a77-6e21fed5f75a" providerId="ADAL" clId="{D232F70E-8FBA-4AC3-AB50-99EC28976F7C}" dt="2019-08-19T18:47:04.559" v="2190" actId="113"/>
        <pc:sldMkLst>
          <pc:docMk/>
          <pc:sldMk cId="715352664" sldId="368"/>
        </pc:sldMkLst>
        <pc:spChg chg="mod">
          <ac:chgData name="Leslie Hill" userId="8a64f92b-9555-47d2-9a77-6e21fed5f75a" providerId="ADAL" clId="{D232F70E-8FBA-4AC3-AB50-99EC28976F7C}" dt="2019-08-19T18:47:04.559" v="2190" actId="113"/>
          <ac:spMkLst>
            <pc:docMk/>
            <pc:sldMk cId="715352664" sldId="368"/>
            <ac:spMk id="3" creationId="{395B2C92-724E-4A17-BC7B-B62408DC3F18}"/>
          </ac:spMkLst>
        </pc:spChg>
      </pc:sldChg>
      <pc:sldChg chg="mod modShow">
        <pc:chgData name="Leslie Hill" userId="8a64f92b-9555-47d2-9a77-6e21fed5f75a" providerId="ADAL" clId="{D232F70E-8FBA-4AC3-AB50-99EC28976F7C}" dt="2019-08-19T18:30:19.918" v="1424" actId="729"/>
        <pc:sldMkLst>
          <pc:docMk/>
          <pc:sldMk cId="1352561358" sldId="369"/>
        </pc:sldMkLst>
      </pc:sldChg>
      <pc:sldChg chg="mod modShow">
        <pc:chgData name="Leslie Hill" userId="8a64f92b-9555-47d2-9a77-6e21fed5f75a" providerId="ADAL" clId="{D232F70E-8FBA-4AC3-AB50-99EC28976F7C}" dt="2019-08-19T18:48:57.569" v="2250" actId="729"/>
        <pc:sldMkLst>
          <pc:docMk/>
          <pc:sldMk cId="1972288790" sldId="370"/>
        </pc:sldMkLst>
      </pc:sldChg>
      <pc:sldChg chg="modSp">
        <pc:chgData name="Leslie Hill" userId="8a64f92b-9555-47d2-9a77-6e21fed5f75a" providerId="ADAL" clId="{D232F70E-8FBA-4AC3-AB50-99EC28976F7C}" dt="2019-08-19T21:19:26.346" v="3972" actId="20577"/>
        <pc:sldMkLst>
          <pc:docMk/>
          <pc:sldMk cId="1905316730" sldId="371"/>
        </pc:sldMkLst>
        <pc:spChg chg="mod">
          <ac:chgData name="Leslie Hill" userId="8a64f92b-9555-47d2-9a77-6e21fed5f75a" providerId="ADAL" clId="{D232F70E-8FBA-4AC3-AB50-99EC28976F7C}" dt="2019-08-19T21:19:26.346" v="3972" actId="20577"/>
          <ac:spMkLst>
            <pc:docMk/>
            <pc:sldMk cId="1905316730" sldId="371"/>
            <ac:spMk id="4" creationId="{CD6E8A48-E021-4AE8-B798-F759B741CC93}"/>
          </ac:spMkLst>
        </pc:spChg>
      </pc:sldChg>
      <pc:sldChg chg="modSp modNotesTx">
        <pc:chgData name="Leslie Hill" userId="8a64f92b-9555-47d2-9a77-6e21fed5f75a" providerId="ADAL" clId="{D232F70E-8FBA-4AC3-AB50-99EC28976F7C}" dt="2019-08-19T21:08:05.303" v="3506" actId="20577"/>
        <pc:sldMkLst>
          <pc:docMk/>
          <pc:sldMk cId="3648109412" sldId="372"/>
        </pc:sldMkLst>
        <pc:spChg chg="mod">
          <ac:chgData name="Leslie Hill" userId="8a64f92b-9555-47d2-9a77-6e21fed5f75a" providerId="ADAL" clId="{D232F70E-8FBA-4AC3-AB50-99EC28976F7C}" dt="2019-08-19T21:06:48.063" v="3340" actId="27636"/>
          <ac:spMkLst>
            <pc:docMk/>
            <pc:sldMk cId="3648109412" sldId="372"/>
            <ac:spMk id="3" creationId="{6EC5603A-8A67-493A-B6D8-0BC49C3FF8E3}"/>
          </ac:spMkLst>
        </pc:spChg>
      </pc:sldChg>
      <pc:sldChg chg="modSp modNotesTx">
        <pc:chgData name="Leslie Hill" userId="8a64f92b-9555-47d2-9a77-6e21fed5f75a" providerId="ADAL" clId="{D232F70E-8FBA-4AC3-AB50-99EC28976F7C}" dt="2019-08-19T21:09:26.051" v="3699" actId="20577"/>
        <pc:sldMkLst>
          <pc:docMk/>
          <pc:sldMk cId="4085343706" sldId="373"/>
        </pc:sldMkLst>
        <pc:spChg chg="mod">
          <ac:chgData name="Leslie Hill" userId="8a64f92b-9555-47d2-9a77-6e21fed5f75a" providerId="ADAL" clId="{D232F70E-8FBA-4AC3-AB50-99EC28976F7C}" dt="2019-08-19T21:08:15.529" v="3508" actId="113"/>
          <ac:spMkLst>
            <pc:docMk/>
            <pc:sldMk cId="4085343706" sldId="373"/>
            <ac:spMk id="3" creationId="{38D2CAB3-D3EA-461A-BE2E-7F153F74897A}"/>
          </ac:spMkLst>
        </pc:spChg>
      </pc:sldChg>
      <pc:sldChg chg="modSp modNotesTx">
        <pc:chgData name="Leslie Hill" userId="8a64f92b-9555-47d2-9a77-6e21fed5f75a" providerId="ADAL" clId="{D232F70E-8FBA-4AC3-AB50-99EC28976F7C}" dt="2019-08-19T21:10:35.552" v="3838" actId="20577"/>
        <pc:sldMkLst>
          <pc:docMk/>
          <pc:sldMk cId="3699885717" sldId="374"/>
        </pc:sldMkLst>
        <pc:spChg chg="mod">
          <ac:chgData name="Leslie Hill" userId="8a64f92b-9555-47d2-9a77-6e21fed5f75a" providerId="ADAL" clId="{D232F70E-8FBA-4AC3-AB50-99EC28976F7C}" dt="2019-08-19T21:09:56.226" v="3706" actId="20577"/>
          <ac:spMkLst>
            <pc:docMk/>
            <pc:sldMk cId="3699885717" sldId="374"/>
            <ac:spMk id="2" creationId="{4B51B51D-E507-48E6-98D4-5A6B02C13F8D}"/>
          </ac:spMkLst>
        </pc:spChg>
        <pc:spChg chg="mod">
          <ac:chgData name="Leslie Hill" userId="8a64f92b-9555-47d2-9a77-6e21fed5f75a" providerId="ADAL" clId="{D232F70E-8FBA-4AC3-AB50-99EC28976F7C}" dt="2019-08-19T21:09:50.054" v="3705" actId="27636"/>
          <ac:spMkLst>
            <pc:docMk/>
            <pc:sldMk cId="3699885717" sldId="374"/>
            <ac:spMk id="4" creationId="{978FCE4F-E921-47CA-945C-76155441E8BC}"/>
          </ac:spMkLst>
        </pc:spChg>
      </pc:sldChg>
      <pc:sldChg chg="modSp ord modNotesTx">
        <pc:chgData name="Leslie Hill" userId="8a64f92b-9555-47d2-9a77-6e21fed5f75a" providerId="ADAL" clId="{D232F70E-8FBA-4AC3-AB50-99EC28976F7C}" dt="2019-08-19T18:25:19.550" v="797" actId="20577"/>
        <pc:sldMkLst>
          <pc:docMk/>
          <pc:sldMk cId="2747851008" sldId="1954"/>
        </pc:sldMkLst>
        <pc:spChg chg="mod">
          <ac:chgData name="Leslie Hill" userId="8a64f92b-9555-47d2-9a77-6e21fed5f75a" providerId="ADAL" clId="{D232F70E-8FBA-4AC3-AB50-99EC28976F7C}" dt="2019-08-19T17:37:47.187" v="3" actId="1076"/>
          <ac:spMkLst>
            <pc:docMk/>
            <pc:sldMk cId="2747851008" sldId="1954"/>
            <ac:spMk id="3" creationId="{8039EB6A-AB6D-433E-9A73-D53BD905B327}"/>
          </ac:spMkLst>
        </pc:spChg>
      </pc:sldChg>
      <pc:sldChg chg="modSp ord modNotesTx">
        <pc:chgData name="Leslie Hill" userId="8a64f92b-9555-47d2-9a77-6e21fed5f75a" providerId="ADAL" clId="{D232F70E-8FBA-4AC3-AB50-99EC28976F7C}" dt="2019-08-19T19:42:07.527" v="2506" actId="113"/>
        <pc:sldMkLst>
          <pc:docMk/>
          <pc:sldMk cId="1391217279" sldId="1955"/>
        </pc:sldMkLst>
        <pc:spChg chg="mod">
          <ac:chgData name="Leslie Hill" userId="8a64f92b-9555-47d2-9a77-6e21fed5f75a" providerId="ADAL" clId="{D232F70E-8FBA-4AC3-AB50-99EC28976F7C}" dt="2019-08-19T19:42:07.527" v="2506" actId="113"/>
          <ac:spMkLst>
            <pc:docMk/>
            <pc:sldMk cId="1391217279" sldId="1955"/>
            <ac:spMk id="3" creationId="{8039EB6A-AB6D-433E-9A73-D53BD905B327}"/>
          </ac:spMkLst>
        </pc:spChg>
      </pc:sldChg>
      <pc:sldChg chg="modSp">
        <pc:chgData name="Leslie Hill" userId="8a64f92b-9555-47d2-9a77-6e21fed5f75a" providerId="ADAL" clId="{D232F70E-8FBA-4AC3-AB50-99EC28976F7C}" dt="2019-08-19T21:18:38.158" v="3969" actId="20577"/>
        <pc:sldMkLst>
          <pc:docMk/>
          <pc:sldMk cId="1209035726" sldId="1980"/>
        </pc:sldMkLst>
        <pc:spChg chg="mod">
          <ac:chgData name="Leslie Hill" userId="8a64f92b-9555-47d2-9a77-6e21fed5f75a" providerId="ADAL" clId="{D232F70E-8FBA-4AC3-AB50-99EC28976F7C}" dt="2019-08-19T21:18:38.158" v="3969" actId="20577"/>
          <ac:spMkLst>
            <pc:docMk/>
            <pc:sldMk cId="1209035726" sldId="1980"/>
            <ac:spMk id="3" creationId="{D792A258-E17C-42FF-96E9-AE4018094287}"/>
          </ac:spMkLst>
        </pc:spChg>
      </pc:sldChg>
      <pc:sldChg chg="addSp modSp add modNotesTx">
        <pc:chgData name="Leslie Hill" userId="8a64f92b-9555-47d2-9a77-6e21fed5f75a" providerId="ADAL" clId="{D232F70E-8FBA-4AC3-AB50-99EC28976F7C}" dt="2019-08-19T18:47:08.269" v="2191" actId="113"/>
        <pc:sldMkLst>
          <pc:docMk/>
          <pc:sldMk cId="2890632491" sldId="1982"/>
        </pc:sldMkLst>
        <pc:spChg chg="mod">
          <ac:chgData name="Leslie Hill" userId="8a64f92b-9555-47d2-9a77-6e21fed5f75a" providerId="ADAL" clId="{D232F70E-8FBA-4AC3-AB50-99EC28976F7C}" dt="2019-08-19T18:47:08.269" v="2191" actId="113"/>
          <ac:spMkLst>
            <pc:docMk/>
            <pc:sldMk cId="2890632491" sldId="1982"/>
            <ac:spMk id="2" creationId="{44EFFB12-22F7-41AA-9F65-85259CC0A303}"/>
          </ac:spMkLst>
        </pc:spChg>
        <pc:spChg chg="mod">
          <ac:chgData name="Leslie Hill" userId="8a64f92b-9555-47d2-9a77-6e21fed5f75a" providerId="ADAL" clId="{D232F70E-8FBA-4AC3-AB50-99EC28976F7C}" dt="2019-08-19T17:53:37.216" v="629" actId="403"/>
          <ac:spMkLst>
            <pc:docMk/>
            <pc:sldMk cId="2890632491" sldId="1982"/>
            <ac:spMk id="3" creationId="{A03DDF72-BA9F-4E42-8DBF-1AD7D25B9419}"/>
          </ac:spMkLst>
        </pc:spChg>
        <pc:picChg chg="add mod">
          <ac:chgData name="Leslie Hill" userId="8a64f92b-9555-47d2-9a77-6e21fed5f75a" providerId="ADAL" clId="{D232F70E-8FBA-4AC3-AB50-99EC28976F7C}" dt="2019-08-19T17:53:42.088" v="631" actId="14100"/>
          <ac:picMkLst>
            <pc:docMk/>
            <pc:sldMk cId="2890632491" sldId="1982"/>
            <ac:picMk id="5" creationId="{C9F9E71F-B727-4B03-A31C-759C1DB1B40B}"/>
          </ac:picMkLst>
        </pc:picChg>
        <pc:picChg chg="add mod">
          <ac:chgData name="Leslie Hill" userId="8a64f92b-9555-47d2-9a77-6e21fed5f75a" providerId="ADAL" clId="{D232F70E-8FBA-4AC3-AB50-99EC28976F7C}" dt="2019-08-19T17:53:52.740" v="633" actId="14100"/>
          <ac:picMkLst>
            <pc:docMk/>
            <pc:sldMk cId="2890632491" sldId="1982"/>
            <ac:picMk id="7" creationId="{4407336C-3A98-4853-88A4-9246514ECE82}"/>
          </ac:picMkLst>
        </pc:picChg>
      </pc:sldChg>
      <pc:sldChg chg="addSp modSp add mod modClrScheme chgLayout modNotesTx">
        <pc:chgData name="Leslie Hill" userId="8a64f92b-9555-47d2-9a77-6e21fed5f75a" providerId="ADAL" clId="{D232F70E-8FBA-4AC3-AB50-99EC28976F7C}" dt="2019-08-19T18:47:42.894" v="2238" actId="20577"/>
        <pc:sldMkLst>
          <pc:docMk/>
          <pc:sldMk cId="4258281002" sldId="1983"/>
        </pc:sldMkLst>
        <pc:spChg chg="mod ord">
          <ac:chgData name="Leslie Hill" userId="8a64f92b-9555-47d2-9a77-6e21fed5f75a" providerId="ADAL" clId="{D232F70E-8FBA-4AC3-AB50-99EC28976F7C}" dt="2019-08-19T18:47:12.459" v="2192" actId="113"/>
          <ac:spMkLst>
            <pc:docMk/>
            <pc:sldMk cId="4258281002" sldId="1983"/>
            <ac:spMk id="2" creationId="{11D613A8-2797-4C71-AC77-76C1BC571B59}"/>
          </ac:spMkLst>
        </pc:spChg>
        <pc:spChg chg="add mod ord">
          <ac:chgData name="Leslie Hill" userId="8a64f92b-9555-47d2-9a77-6e21fed5f75a" providerId="ADAL" clId="{D232F70E-8FBA-4AC3-AB50-99EC28976F7C}" dt="2019-08-19T18:47:42.894" v="2238" actId="20577"/>
          <ac:spMkLst>
            <pc:docMk/>
            <pc:sldMk cId="4258281002" sldId="1983"/>
            <ac:spMk id="3" creationId="{ABCFB0DF-A517-4B3B-A0F6-413C569B90BA}"/>
          </ac:spMkLst>
        </pc:spChg>
        <pc:picChg chg="add mod">
          <ac:chgData name="Leslie Hill" userId="8a64f92b-9555-47d2-9a77-6e21fed5f75a" providerId="ADAL" clId="{D232F70E-8FBA-4AC3-AB50-99EC28976F7C}" dt="2019-08-19T18:45:37.899" v="1990" actId="14100"/>
          <ac:picMkLst>
            <pc:docMk/>
            <pc:sldMk cId="4258281002" sldId="1983"/>
            <ac:picMk id="4" creationId="{688FBE11-CF97-4024-8F6C-DB43F9D325A9}"/>
          </ac:picMkLst>
        </pc:picChg>
      </pc:sldChg>
      <pc:sldChg chg="addSp modSp add ord">
        <pc:chgData name="Leslie Hill" userId="8a64f92b-9555-47d2-9a77-6e21fed5f75a" providerId="ADAL" clId="{D232F70E-8FBA-4AC3-AB50-99EC28976F7C}" dt="2019-08-19T19:41:57.659" v="2504" actId="113"/>
        <pc:sldMkLst>
          <pc:docMk/>
          <pc:sldMk cId="543372800" sldId="1984"/>
        </pc:sldMkLst>
        <pc:spChg chg="mod">
          <ac:chgData name="Leslie Hill" userId="8a64f92b-9555-47d2-9a77-6e21fed5f75a" providerId="ADAL" clId="{D232F70E-8FBA-4AC3-AB50-99EC28976F7C}" dt="2019-08-19T19:41:57.659" v="2504" actId="113"/>
          <ac:spMkLst>
            <pc:docMk/>
            <pc:sldMk cId="543372800" sldId="1984"/>
            <ac:spMk id="2" creationId="{AA7BD1D4-DF05-4AB6-9252-7059A7352FF1}"/>
          </ac:spMkLst>
        </pc:spChg>
        <pc:spChg chg="mod">
          <ac:chgData name="Leslie Hill" userId="8a64f92b-9555-47d2-9a77-6e21fed5f75a" providerId="ADAL" clId="{D232F70E-8FBA-4AC3-AB50-99EC28976F7C}" dt="2019-08-19T19:41:15.992" v="2503" actId="20577"/>
          <ac:spMkLst>
            <pc:docMk/>
            <pc:sldMk cId="543372800" sldId="1984"/>
            <ac:spMk id="3" creationId="{EDCEA35D-A508-42BA-90DF-AA611B0AEC8A}"/>
          </ac:spMkLst>
        </pc:spChg>
        <pc:picChg chg="add mod">
          <ac:chgData name="Leslie Hill" userId="8a64f92b-9555-47d2-9a77-6e21fed5f75a" providerId="ADAL" clId="{D232F70E-8FBA-4AC3-AB50-99EC28976F7C}" dt="2019-08-19T19:40:44.972" v="2442" actId="1076"/>
          <ac:picMkLst>
            <pc:docMk/>
            <pc:sldMk cId="543372800" sldId="1984"/>
            <ac:picMk id="4" creationId="{E230D39F-6EBB-433B-B790-DD27E1A76C9C}"/>
          </ac:picMkLst>
        </pc:picChg>
        <pc:picChg chg="add mod">
          <ac:chgData name="Leslie Hill" userId="8a64f92b-9555-47d2-9a77-6e21fed5f75a" providerId="ADAL" clId="{D232F70E-8FBA-4AC3-AB50-99EC28976F7C}" dt="2019-08-19T19:40:11.335" v="2433" actId="1076"/>
          <ac:picMkLst>
            <pc:docMk/>
            <pc:sldMk cId="543372800" sldId="1984"/>
            <ac:picMk id="5" creationId="{680881AA-7D08-4392-A81D-02C2012C22ED}"/>
          </ac:picMkLst>
        </pc:picChg>
      </pc:sldChg>
    </pc:docChg>
  </pc:docChgLst>
  <pc:docChgLst>
    <pc:chgData name="Petri Puustinen" userId="afdc5376-b007-4d8e-9c19-07b3fbb81413" providerId="ADAL" clId="{40E8D779-B027-435E-B4BF-5D7D481F4D09}"/>
    <pc:docChg chg="modSld">
      <pc:chgData name="Petri Puustinen" userId="afdc5376-b007-4d8e-9c19-07b3fbb81413" providerId="ADAL" clId="{40E8D779-B027-435E-B4BF-5D7D481F4D09}" dt="2020-11-13T12:49:57.324" v="10" actId="6549"/>
      <pc:docMkLst>
        <pc:docMk/>
      </pc:docMkLst>
      <pc:sldChg chg="modSp mod">
        <pc:chgData name="Petri Puustinen" userId="afdc5376-b007-4d8e-9c19-07b3fbb81413" providerId="ADAL" clId="{40E8D779-B027-435E-B4BF-5D7D481F4D09}" dt="2020-11-13T12:48:46.415" v="8" actId="20577"/>
        <pc:sldMkLst>
          <pc:docMk/>
          <pc:sldMk cId="616292797" sldId="406"/>
        </pc:sldMkLst>
        <pc:spChg chg="mod">
          <ac:chgData name="Petri Puustinen" userId="afdc5376-b007-4d8e-9c19-07b3fbb81413" providerId="ADAL" clId="{40E8D779-B027-435E-B4BF-5D7D481F4D09}" dt="2020-11-13T12:48:46.415" v="8" actId="20577"/>
          <ac:spMkLst>
            <pc:docMk/>
            <pc:sldMk cId="616292797" sldId="406"/>
            <ac:spMk id="3" creationId="{00000000-0000-0000-0000-000000000000}"/>
          </ac:spMkLst>
        </pc:spChg>
      </pc:sldChg>
      <pc:sldChg chg="modSp mod">
        <pc:chgData name="Petri Puustinen" userId="afdc5376-b007-4d8e-9c19-07b3fbb81413" providerId="ADAL" clId="{40E8D779-B027-435E-B4BF-5D7D481F4D09}" dt="2020-11-13T12:49:25.887" v="9" actId="6549"/>
        <pc:sldMkLst>
          <pc:docMk/>
          <pc:sldMk cId="2890632491" sldId="1982"/>
        </pc:sldMkLst>
        <pc:spChg chg="mod">
          <ac:chgData name="Petri Puustinen" userId="afdc5376-b007-4d8e-9c19-07b3fbb81413" providerId="ADAL" clId="{40E8D779-B027-435E-B4BF-5D7D481F4D09}" dt="2020-11-13T12:49:25.887" v="9" actId="6549"/>
          <ac:spMkLst>
            <pc:docMk/>
            <pc:sldMk cId="2890632491" sldId="1982"/>
            <ac:spMk id="3" creationId="{A03DDF72-BA9F-4E42-8DBF-1AD7D25B9419}"/>
          </ac:spMkLst>
        </pc:spChg>
      </pc:sldChg>
      <pc:sldChg chg="modSp mod">
        <pc:chgData name="Petri Puustinen" userId="afdc5376-b007-4d8e-9c19-07b3fbb81413" providerId="ADAL" clId="{40E8D779-B027-435E-B4BF-5D7D481F4D09}" dt="2020-11-13T12:49:57.324" v="10" actId="6549"/>
        <pc:sldMkLst>
          <pc:docMk/>
          <pc:sldMk cId="4258281002" sldId="1983"/>
        </pc:sldMkLst>
        <pc:spChg chg="mod">
          <ac:chgData name="Petri Puustinen" userId="afdc5376-b007-4d8e-9c19-07b3fbb81413" providerId="ADAL" clId="{40E8D779-B027-435E-B4BF-5D7D481F4D09}" dt="2020-11-13T12:49:57.324" v="10" actId="6549"/>
          <ac:spMkLst>
            <pc:docMk/>
            <pc:sldMk cId="4258281002" sldId="1983"/>
            <ac:spMk id="2" creationId="{11D613A8-2797-4C71-AC77-76C1BC571B59}"/>
          </ac:spMkLst>
        </pc:spChg>
      </pc:sldChg>
    </pc:docChg>
  </pc:docChgLst>
  <pc:docChgLst>
    <pc:chgData name="Smart Kamolratanapiboon" userId="S::smartk@microsoft.com::6926369a-a01b-49e3-bda9-36dc36edbeaf" providerId="AD" clId="Web-{99E6FE71-E01F-4C81-BED7-266FEB72A6FB}"/>
    <pc:docChg chg="modSld">
      <pc:chgData name="Smart Kamolratanapiboon" userId="S::smartk@microsoft.com::6926369a-a01b-49e3-bda9-36dc36edbeaf" providerId="AD" clId="Web-{99E6FE71-E01F-4C81-BED7-266FEB72A6FB}" dt="2019-09-11T15:23:43.425" v="34"/>
      <pc:docMkLst>
        <pc:docMk/>
      </pc:docMkLst>
      <pc:sldChg chg="modSp">
        <pc:chgData name="Smart Kamolratanapiboon" userId="S::smartk@microsoft.com::6926369a-a01b-49e3-bda9-36dc36edbeaf" providerId="AD" clId="Web-{99E6FE71-E01F-4C81-BED7-266FEB72A6FB}" dt="2019-09-11T15:22:22.832" v="0" actId="1076"/>
        <pc:sldMkLst>
          <pc:docMk/>
          <pc:sldMk cId="2329514926" sldId="1976"/>
        </pc:sldMkLst>
        <pc:picChg chg="mod">
          <ac:chgData name="Smart Kamolratanapiboon" userId="S::smartk@microsoft.com::6926369a-a01b-49e3-bda9-36dc36edbeaf" providerId="AD" clId="Web-{99E6FE71-E01F-4C81-BED7-266FEB72A6FB}" dt="2019-09-11T15:22:22.832" v="0" actId="1076"/>
          <ac:picMkLst>
            <pc:docMk/>
            <pc:sldMk cId="2329514926" sldId="1976"/>
            <ac:picMk id="2" creationId="{C2F706E1-A53A-4CBA-85CB-16312B6A7314}"/>
          </ac:picMkLst>
        </pc:picChg>
      </pc:sldChg>
      <pc:sldChg chg="modNotes">
        <pc:chgData name="Smart Kamolratanapiboon" userId="S::smartk@microsoft.com::6926369a-a01b-49e3-bda9-36dc36edbeaf" providerId="AD" clId="Web-{99E6FE71-E01F-4C81-BED7-266FEB72A6FB}" dt="2019-09-11T15:23:43.425" v="34"/>
        <pc:sldMkLst>
          <pc:docMk/>
          <pc:sldMk cId="3942925504" sldId="1981"/>
        </pc:sldMkLst>
      </pc:sldChg>
    </pc:docChg>
  </pc:docChgLst>
  <pc:docChgLst>
    <pc:chgData name="Smart Kamolratanapiboon" userId="S::smartk@microsoft.com::6926369a-a01b-49e3-bda9-36dc36edbeaf" providerId="AD" clId="Web-{6B3DD59C-D22F-4C1C-9B4F-025406529F5B}"/>
    <pc:docChg chg="modSld">
      <pc:chgData name="Smart Kamolratanapiboon" userId="S::smartk@microsoft.com::6926369a-a01b-49e3-bda9-36dc36edbeaf" providerId="AD" clId="Web-{6B3DD59C-D22F-4C1C-9B4F-025406529F5B}" dt="2019-09-11T18:54:04.124" v="179"/>
      <pc:docMkLst>
        <pc:docMk/>
      </pc:docMkLst>
      <pc:sldChg chg="addSp delSp modSp modNotes">
        <pc:chgData name="Smart Kamolratanapiboon" userId="S::smartk@microsoft.com::6926369a-a01b-49e3-bda9-36dc36edbeaf" providerId="AD" clId="Web-{6B3DD59C-D22F-4C1C-9B4F-025406529F5B}" dt="2019-09-11T18:54:04.124" v="179"/>
        <pc:sldMkLst>
          <pc:docMk/>
          <pc:sldMk cId="1905316730" sldId="371"/>
        </pc:sldMkLst>
        <pc:picChg chg="add mod">
          <ac:chgData name="Smart Kamolratanapiboon" userId="S::smartk@microsoft.com::6926369a-a01b-49e3-bda9-36dc36edbeaf" providerId="AD" clId="Web-{6B3DD59C-D22F-4C1C-9B4F-025406529F5B}" dt="2019-09-11T18:50:18.001" v="8" actId="1076"/>
          <ac:picMkLst>
            <pc:docMk/>
            <pc:sldMk cId="1905316730" sldId="371"/>
            <ac:picMk id="2" creationId="{5AD85FD8-86E2-42FE-8D21-3B1D741548A8}"/>
          </ac:picMkLst>
        </pc:picChg>
        <pc:picChg chg="del">
          <ac:chgData name="Smart Kamolratanapiboon" userId="S::smartk@microsoft.com::6926369a-a01b-49e3-bda9-36dc36edbeaf" providerId="AD" clId="Web-{6B3DD59C-D22F-4C1C-9B4F-025406529F5B}" dt="2019-09-11T18:50:16.220" v="0"/>
          <ac:picMkLst>
            <pc:docMk/>
            <pc:sldMk cId="1905316730" sldId="371"/>
            <ac:picMk id="3" creationId="{1B8CF52B-8555-4B67-A11B-E230155E35C4}"/>
          </ac:picMkLst>
        </pc:picChg>
      </pc:sldChg>
    </pc:docChg>
  </pc:docChgLst>
  <pc:docChgLst>
    <pc:chgData name="Martin Boejstrup" userId="S::maboej@microsoft.com::71194732-9c68-4583-8e2a-977fd1671805" providerId="AD" clId="Web-{A31967A4-7265-4053-B280-03175591085D}"/>
    <pc:docChg chg="modSld">
      <pc:chgData name="Martin Boejstrup" userId="S::maboej@microsoft.com::71194732-9c68-4583-8e2a-977fd1671805" providerId="AD" clId="Web-{A31967A4-7265-4053-B280-03175591085D}" dt="2019-09-18T13:43:19.619" v="16"/>
      <pc:docMkLst>
        <pc:docMk/>
      </pc:docMkLst>
      <pc:sldChg chg="modNotes">
        <pc:chgData name="Martin Boejstrup" userId="S::maboej@microsoft.com::71194732-9c68-4583-8e2a-977fd1671805" providerId="AD" clId="Web-{A31967A4-7265-4053-B280-03175591085D}" dt="2019-09-18T13:43:19.619" v="16"/>
        <pc:sldMkLst>
          <pc:docMk/>
          <pc:sldMk cId="1905316730" sldId="371"/>
        </pc:sldMkLst>
      </pc:sldChg>
      <pc:sldChg chg="modNotes">
        <pc:chgData name="Martin Boejstrup" userId="S::maboej@microsoft.com::71194732-9c68-4583-8e2a-977fd1671805" providerId="AD" clId="Web-{A31967A4-7265-4053-B280-03175591085D}" dt="2019-09-18T13:42:58.822" v="14"/>
        <pc:sldMkLst>
          <pc:docMk/>
          <pc:sldMk cId="3883288006" sldId="1979"/>
        </pc:sldMkLst>
      </pc:sldChg>
    </pc:docChg>
  </pc:docChgLst>
  <pc:docChgLst>
    <pc:chgData name="Martin Boejstrup" userId="71194732-9c68-4583-8e2a-977fd1671805" providerId="ADAL" clId="{F0EFF692-CC12-4B2D-9382-DE97E09F3A42}"/>
    <pc:docChg chg="undo custSel addSld delSld modSld sldOrd">
      <pc:chgData name="Martin Boejstrup" userId="71194732-9c68-4583-8e2a-977fd1671805" providerId="ADAL" clId="{F0EFF692-CC12-4B2D-9382-DE97E09F3A42}" dt="2019-08-16T12:46:26.934" v="195" actId="1076"/>
      <pc:docMkLst>
        <pc:docMk/>
      </pc:docMkLst>
      <pc:sldChg chg="add">
        <pc:chgData name="Martin Boejstrup" userId="71194732-9c68-4583-8e2a-977fd1671805" providerId="ADAL" clId="{F0EFF692-CC12-4B2D-9382-DE97E09F3A42}" dt="2019-08-16T12:00:21.108" v="1"/>
        <pc:sldMkLst>
          <pc:docMk/>
          <pc:sldMk cId="2237343013" sldId="358"/>
        </pc:sldMkLst>
      </pc:sldChg>
      <pc:sldChg chg="add">
        <pc:chgData name="Martin Boejstrup" userId="71194732-9c68-4583-8e2a-977fd1671805" providerId="ADAL" clId="{F0EFF692-CC12-4B2D-9382-DE97E09F3A42}" dt="2019-08-16T12:00:21.108" v="1"/>
        <pc:sldMkLst>
          <pc:docMk/>
          <pc:sldMk cId="1479579790" sldId="359"/>
        </pc:sldMkLst>
      </pc:sldChg>
      <pc:sldChg chg="add">
        <pc:chgData name="Martin Boejstrup" userId="71194732-9c68-4583-8e2a-977fd1671805" providerId="ADAL" clId="{F0EFF692-CC12-4B2D-9382-DE97E09F3A42}" dt="2019-08-16T12:00:21.108" v="1"/>
        <pc:sldMkLst>
          <pc:docMk/>
          <pc:sldMk cId="2987481146" sldId="360"/>
        </pc:sldMkLst>
      </pc:sldChg>
      <pc:sldChg chg="add">
        <pc:chgData name="Martin Boejstrup" userId="71194732-9c68-4583-8e2a-977fd1671805" providerId="ADAL" clId="{F0EFF692-CC12-4B2D-9382-DE97E09F3A42}" dt="2019-08-16T12:00:21.108" v="1"/>
        <pc:sldMkLst>
          <pc:docMk/>
          <pc:sldMk cId="715352664" sldId="368"/>
        </pc:sldMkLst>
      </pc:sldChg>
      <pc:sldChg chg="add">
        <pc:chgData name="Martin Boejstrup" userId="71194732-9c68-4583-8e2a-977fd1671805" providerId="ADAL" clId="{F0EFF692-CC12-4B2D-9382-DE97E09F3A42}" dt="2019-08-16T12:00:21.108" v="1"/>
        <pc:sldMkLst>
          <pc:docMk/>
          <pc:sldMk cId="1352561358" sldId="369"/>
        </pc:sldMkLst>
      </pc:sldChg>
      <pc:sldChg chg="add">
        <pc:chgData name="Martin Boejstrup" userId="71194732-9c68-4583-8e2a-977fd1671805" providerId="ADAL" clId="{F0EFF692-CC12-4B2D-9382-DE97E09F3A42}" dt="2019-08-16T12:00:21.108" v="1"/>
        <pc:sldMkLst>
          <pc:docMk/>
          <pc:sldMk cId="1972288790" sldId="370"/>
        </pc:sldMkLst>
      </pc:sldChg>
      <pc:sldChg chg="addSp delSp modSp add ord">
        <pc:chgData name="Martin Boejstrup" userId="71194732-9c68-4583-8e2a-977fd1671805" providerId="ADAL" clId="{F0EFF692-CC12-4B2D-9382-DE97E09F3A42}" dt="2019-08-16T12:46:26.934" v="195" actId="1076"/>
        <pc:sldMkLst>
          <pc:docMk/>
          <pc:sldMk cId="1905316730" sldId="371"/>
        </pc:sldMkLst>
        <pc:spChg chg="mod">
          <ac:chgData name="Martin Boejstrup" userId="71194732-9c68-4583-8e2a-977fd1671805" providerId="ADAL" clId="{F0EFF692-CC12-4B2D-9382-DE97E09F3A42}" dt="2019-08-16T12:46:26.934" v="195" actId="1076"/>
          <ac:spMkLst>
            <pc:docMk/>
            <pc:sldMk cId="1905316730" sldId="371"/>
            <ac:spMk id="4" creationId="{CD6E8A48-E021-4AE8-B798-F759B741CC93}"/>
          </ac:spMkLst>
        </pc:spChg>
        <pc:spChg chg="add">
          <ac:chgData name="Martin Boejstrup" userId="71194732-9c68-4583-8e2a-977fd1671805" providerId="ADAL" clId="{F0EFF692-CC12-4B2D-9382-DE97E09F3A42}" dt="2019-08-16T12:46:09.191" v="193"/>
          <ac:spMkLst>
            <pc:docMk/>
            <pc:sldMk cId="1905316730" sldId="371"/>
            <ac:spMk id="5" creationId="{A8DEF940-01BD-4948-95CD-FE9C435DD6FB}"/>
          </ac:spMkLst>
        </pc:spChg>
        <pc:picChg chg="add del">
          <ac:chgData name="Martin Boejstrup" userId="71194732-9c68-4583-8e2a-977fd1671805" providerId="ADAL" clId="{F0EFF692-CC12-4B2D-9382-DE97E09F3A42}" dt="2019-08-16T12:46:02.028" v="192"/>
          <ac:picMkLst>
            <pc:docMk/>
            <pc:sldMk cId="1905316730" sldId="371"/>
            <ac:picMk id="2" creationId="{AA904377-F2F1-49EC-B9CC-8A60732DBF75}"/>
          </ac:picMkLst>
        </pc:picChg>
        <pc:picChg chg="mod">
          <ac:chgData name="Martin Boejstrup" userId="71194732-9c68-4583-8e2a-977fd1671805" providerId="ADAL" clId="{F0EFF692-CC12-4B2D-9382-DE97E09F3A42}" dt="2019-08-16T12:46:19.374" v="194" actId="1076"/>
          <ac:picMkLst>
            <pc:docMk/>
            <pc:sldMk cId="1905316730" sldId="371"/>
            <ac:picMk id="3" creationId="{1B8CF52B-8555-4B67-A11B-E230155E35C4}"/>
          </ac:picMkLst>
        </pc:picChg>
      </pc:sldChg>
      <pc:sldChg chg="add">
        <pc:chgData name="Martin Boejstrup" userId="71194732-9c68-4583-8e2a-977fd1671805" providerId="ADAL" clId="{F0EFF692-CC12-4B2D-9382-DE97E09F3A42}" dt="2019-08-16T12:00:21.108" v="1"/>
        <pc:sldMkLst>
          <pc:docMk/>
          <pc:sldMk cId="3648109412" sldId="372"/>
        </pc:sldMkLst>
      </pc:sldChg>
      <pc:sldChg chg="add">
        <pc:chgData name="Martin Boejstrup" userId="71194732-9c68-4583-8e2a-977fd1671805" providerId="ADAL" clId="{F0EFF692-CC12-4B2D-9382-DE97E09F3A42}" dt="2019-08-16T12:00:21.108" v="1"/>
        <pc:sldMkLst>
          <pc:docMk/>
          <pc:sldMk cId="4085343706" sldId="373"/>
        </pc:sldMkLst>
      </pc:sldChg>
      <pc:sldChg chg="add">
        <pc:chgData name="Martin Boejstrup" userId="71194732-9c68-4583-8e2a-977fd1671805" providerId="ADAL" clId="{F0EFF692-CC12-4B2D-9382-DE97E09F3A42}" dt="2019-08-16T12:00:21.108" v="1"/>
        <pc:sldMkLst>
          <pc:docMk/>
          <pc:sldMk cId="3699885717" sldId="374"/>
        </pc:sldMkLst>
      </pc:sldChg>
      <pc:sldChg chg="ord">
        <pc:chgData name="Martin Boejstrup" userId="71194732-9c68-4583-8e2a-977fd1671805" providerId="ADAL" clId="{F0EFF692-CC12-4B2D-9382-DE97E09F3A42}" dt="2019-08-16T12:00:35.125" v="2"/>
        <pc:sldMkLst>
          <pc:docMk/>
          <pc:sldMk cId="2747851008" sldId="1954"/>
        </pc:sldMkLst>
      </pc:sldChg>
      <pc:sldChg chg="del">
        <pc:chgData name="Martin Boejstrup" userId="71194732-9c68-4583-8e2a-977fd1671805" providerId="ADAL" clId="{F0EFF692-CC12-4B2D-9382-DE97E09F3A42}" dt="2019-08-16T11:54:50.267" v="0" actId="2696"/>
        <pc:sldMkLst>
          <pc:docMk/>
          <pc:sldMk cId="3252547436" sldId="1956"/>
        </pc:sldMkLst>
      </pc:sldChg>
      <pc:sldChg chg="del">
        <pc:chgData name="Martin Boejstrup" userId="71194732-9c68-4583-8e2a-977fd1671805" providerId="ADAL" clId="{F0EFF692-CC12-4B2D-9382-DE97E09F3A42}" dt="2019-08-16T11:54:50.267" v="0" actId="2696"/>
        <pc:sldMkLst>
          <pc:docMk/>
          <pc:sldMk cId="1489878610" sldId="1957"/>
        </pc:sldMkLst>
      </pc:sldChg>
      <pc:sldChg chg="del">
        <pc:chgData name="Martin Boejstrup" userId="71194732-9c68-4583-8e2a-977fd1671805" providerId="ADAL" clId="{F0EFF692-CC12-4B2D-9382-DE97E09F3A42}" dt="2019-08-16T11:54:50.267" v="0" actId="2696"/>
        <pc:sldMkLst>
          <pc:docMk/>
          <pc:sldMk cId="1987129558" sldId="1958"/>
        </pc:sldMkLst>
      </pc:sldChg>
      <pc:sldChg chg="del">
        <pc:chgData name="Martin Boejstrup" userId="71194732-9c68-4583-8e2a-977fd1671805" providerId="ADAL" clId="{F0EFF692-CC12-4B2D-9382-DE97E09F3A42}" dt="2019-08-16T11:54:50.267" v="0" actId="2696"/>
        <pc:sldMkLst>
          <pc:docMk/>
          <pc:sldMk cId="1905339940" sldId="1959"/>
        </pc:sldMkLst>
      </pc:sldChg>
      <pc:sldChg chg="del">
        <pc:chgData name="Martin Boejstrup" userId="71194732-9c68-4583-8e2a-977fd1671805" providerId="ADAL" clId="{F0EFF692-CC12-4B2D-9382-DE97E09F3A42}" dt="2019-08-16T11:54:50.267" v="0" actId="2696"/>
        <pc:sldMkLst>
          <pc:docMk/>
          <pc:sldMk cId="1291375457" sldId="1960"/>
        </pc:sldMkLst>
      </pc:sldChg>
      <pc:sldChg chg="del">
        <pc:chgData name="Martin Boejstrup" userId="71194732-9c68-4583-8e2a-977fd1671805" providerId="ADAL" clId="{F0EFF692-CC12-4B2D-9382-DE97E09F3A42}" dt="2019-08-16T11:54:50.267" v="0" actId="2696"/>
        <pc:sldMkLst>
          <pc:docMk/>
          <pc:sldMk cId="1271484545" sldId="1977"/>
        </pc:sldMkLst>
      </pc:sldChg>
      <pc:sldChg chg="ord">
        <pc:chgData name="Martin Boejstrup" userId="71194732-9c68-4583-8e2a-977fd1671805" providerId="ADAL" clId="{F0EFF692-CC12-4B2D-9382-DE97E09F3A42}" dt="2019-08-16T12:01:41.050" v="5"/>
        <pc:sldMkLst>
          <pc:docMk/>
          <pc:sldMk cId="1209035726" sldId="1980"/>
        </pc:sldMkLst>
      </pc:sldChg>
      <pc:sldChg chg="addSp modSp">
        <pc:chgData name="Martin Boejstrup" userId="71194732-9c68-4583-8e2a-977fd1671805" providerId="ADAL" clId="{F0EFF692-CC12-4B2D-9382-DE97E09F3A42}" dt="2019-08-16T12:45:03.336" v="190" actId="20577"/>
        <pc:sldMkLst>
          <pc:docMk/>
          <pc:sldMk cId="3942925504" sldId="1981"/>
        </pc:sldMkLst>
        <pc:spChg chg="mod">
          <ac:chgData name="Martin Boejstrup" userId="71194732-9c68-4583-8e2a-977fd1671805" providerId="ADAL" clId="{F0EFF692-CC12-4B2D-9382-DE97E09F3A42}" dt="2019-08-16T12:45:03.336" v="190" actId="20577"/>
          <ac:spMkLst>
            <pc:docMk/>
            <pc:sldMk cId="3942925504" sldId="1981"/>
            <ac:spMk id="2" creationId="{73D1AB97-3DF2-4F9C-BEE0-340E9721F2A0}"/>
          </ac:spMkLst>
        </pc:spChg>
        <pc:spChg chg="mod">
          <ac:chgData name="Martin Boejstrup" userId="71194732-9c68-4583-8e2a-977fd1671805" providerId="ADAL" clId="{F0EFF692-CC12-4B2D-9382-DE97E09F3A42}" dt="2019-08-16T12:44:07.391" v="172" actId="313"/>
          <ac:spMkLst>
            <pc:docMk/>
            <pc:sldMk cId="3942925504" sldId="1981"/>
            <ac:spMk id="7" creationId="{70C26324-5F82-4F02-BAB5-B0FBACBFD36E}"/>
          </ac:spMkLst>
        </pc:spChg>
        <pc:picChg chg="add mod">
          <ac:chgData name="Martin Boejstrup" userId="71194732-9c68-4583-8e2a-977fd1671805" providerId="ADAL" clId="{F0EFF692-CC12-4B2D-9382-DE97E09F3A42}" dt="2019-08-16T12:40:51.466" v="67" actId="1076"/>
          <ac:picMkLst>
            <pc:docMk/>
            <pc:sldMk cId="3942925504" sldId="1981"/>
            <ac:picMk id="3" creationId="{6B2CA0BD-155D-4057-8C92-D295413EF249}"/>
          </ac:picMkLst>
        </pc:picChg>
        <pc:picChg chg="add mod">
          <ac:chgData name="Martin Boejstrup" userId="71194732-9c68-4583-8e2a-977fd1671805" providerId="ADAL" clId="{F0EFF692-CC12-4B2D-9382-DE97E09F3A42}" dt="2019-08-16T12:43:38.299" v="168" actId="14100"/>
          <ac:picMkLst>
            <pc:docMk/>
            <pc:sldMk cId="3942925504" sldId="1981"/>
            <ac:picMk id="5" creationId="{DE94657A-1F49-40E7-B1DE-CC400E2C4620}"/>
          </ac:picMkLst>
        </pc:picChg>
      </pc:sldChg>
    </pc:docChg>
  </pc:docChgLst>
  <pc:docChgLst>
    <pc:chgData name="Petri Puustinen" userId="afdc5376-b007-4d8e-9c19-07b3fbb81413" providerId="ADAL" clId="{F12DC211-23F2-4F0F-AF75-710EC5749169}"/>
    <pc:docChg chg="custSel modSld">
      <pc:chgData name="Petri Puustinen" userId="afdc5376-b007-4d8e-9c19-07b3fbb81413" providerId="ADAL" clId="{F12DC211-23F2-4F0F-AF75-710EC5749169}" dt="2021-04-01T05:35:26.761" v="322" actId="20577"/>
      <pc:docMkLst>
        <pc:docMk/>
      </pc:docMkLst>
      <pc:sldChg chg="addSp delSp modSp mod">
        <pc:chgData name="Petri Puustinen" userId="afdc5376-b007-4d8e-9c19-07b3fbb81413" providerId="ADAL" clId="{F12DC211-23F2-4F0F-AF75-710EC5749169}" dt="2021-04-01T05:35:26.761" v="322" actId="20577"/>
        <pc:sldMkLst>
          <pc:docMk/>
          <pc:sldMk cId="1256189651" sldId="1986"/>
        </pc:sldMkLst>
        <pc:spChg chg="mod">
          <ac:chgData name="Petri Puustinen" userId="afdc5376-b007-4d8e-9c19-07b3fbb81413" providerId="ADAL" clId="{F12DC211-23F2-4F0F-AF75-710EC5749169}" dt="2021-04-01T05:35:26.761" v="322" actId="20577"/>
          <ac:spMkLst>
            <pc:docMk/>
            <pc:sldMk cId="1256189651" sldId="1986"/>
            <ac:spMk id="9" creationId="{DA3F66A7-68C8-4BA3-961A-8494F00E3630}"/>
          </ac:spMkLst>
        </pc:spChg>
        <pc:picChg chg="add del mod">
          <ac:chgData name="Petri Puustinen" userId="afdc5376-b007-4d8e-9c19-07b3fbb81413" providerId="ADAL" clId="{F12DC211-23F2-4F0F-AF75-710EC5749169}" dt="2021-04-01T05:30:45.852" v="135" actId="478"/>
          <ac:picMkLst>
            <pc:docMk/>
            <pc:sldMk cId="1256189651" sldId="1986"/>
            <ac:picMk id="4" creationId="{AD07E263-270C-4D7D-B8C1-EED35AC901FC}"/>
          </ac:picMkLst>
        </pc:picChg>
        <pc:picChg chg="mod">
          <ac:chgData name="Petri Puustinen" userId="afdc5376-b007-4d8e-9c19-07b3fbb81413" providerId="ADAL" clId="{F12DC211-23F2-4F0F-AF75-710EC5749169}" dt="2021-04-01T05:31:55.829" v="145" actId="1076"/>
          <ac:picMkLst>
            <pc:docMk/>
            <pc:sldMk cId="1256189651" sldId="1986"/>
            <ac:picMk id="7" creationId="{531A7EF0-FE69-416C-AAE4-EF378B3AC515}"/>
          </ac:picMkLst>
        </pc:picChg>
        <pc:picChg chg="add mod">
          <ac:chgData name="Petri Puustinen" userId="afdc5376-b007-4d8e-9c19-07b3fbb81413" providerId="ADAL" clId="{F12DC211-23F2-4F0F-AF75-710EC5749169}" dt="2021-04-01T05:34:41.710" v="310" actId="1036"/>
          <ac:picMkLst>
            <pc:docMk/>
            <pc:sldMk cId="1256189651" sldId="1986"/>
            <ac:picMk id="8" creationId="{FED32637-6C26-4B75-938A-12BA1048D77D}"/>
          </ac:picMkLst>
        </pc:picChg>
        <pc:picChg chg="mod">
          <ac:chgData name="Petri Puustinen" userId="afdc5376-b007-4d8e-9c19-07b3fbb81413" providerId="ADAL" clId="{F12DC211-23F2-4F0F-AF75-710EC5749169}" dt="2021-04-01T05:32:02.977" v="148" actId="1076"/>
          <ac:picMkLst>
            <pc:docMk/>
            <pc:sldMk cId="1256189651" sldId="1986"/>
            <ac:picMk id="10" creationId="{172D3BC4-9587-4DD6-9C82-6A39DD373731}"/>
          </ac:picMkLst>
        </pc:picChg>
        <pc:picChg chg="mod">
          <ac:chgData name="Petri Puustinen" userId="afdc5376-b007-4d8e-9c19-07b3fbb81413" providerId="ADAL" clId="{F12DC211-23F2-4F0F-AF75-710EC5749169}" dt="2021-04-01T05:34:53.452" v="311" actId="1076"/>
          <ac:picMkLst>
            <pc:docMk/>
            <pc:sldMk cId="1256189651" sldId="1986"/>
            <ac:picMk id="11" creationId="{AB7872F7-1962-4F7B-977B-1CE3BEA3CCE0}"/>
          </ac:picMkLst>
        </pc:picChg>
        <pc:picChg chg="mod ord">
          <ac:chgData name="Petri Puustinen" userId="afdc5376-b007-4d8e-9c19-07b3fbb81413" providerId="ADAL" clId="{F12DC211-23F2-4F0F-AF75-710EC5749169}" dt="2021-04-01T05:34:34.841" v="304" actId="1037"/>
          <ac:picMkLst>
            <pc:docMk/>
            <pc:sldMk cId="1256189651" sldId="1986"/>
            <ac:picMk id="12" creationId="{68F28C4F-9C1F-4D0A-AD57-94C271761F97}"/>
          </ac:picMkLst>
        </pc:picChg>
        <pc:picChg chg="add mod">
          <ac:chgData name="Petri Puustinen" userId="afdc5376-b007-4d8e-9c19-07b3fbb81413" providerId="ADAL" clId="{F12DC211-23F2-4F0F-AF75-710EC5749169}" dt="2021-04-01T05:31:39.284" v="142" actId="14100"/>
          <ac:picMkLst>
            <pc:docMk/>
            <pc:sldMk cId="1256189651" sldId="1986"/>
            <ac:picMk id="14" creationId="{C4182655-64FC-448B-B2AE-744430613417}"/>
          </ac:picMkLst>
        </pc:picChg>
      </pc:sldChg>
    </pc:docChg>
  </pc:docChgLst>
  <pc:docChgLst>
    <pc:chgData name="Martin Boejstrup" userId="71194732-9c68-4583-8e2a-977fd1671805" providerId="ADAL" clId="{BCB0AADA-55CF-4D27-92FD-2152548E9324}"/>
    <pc:docChg chg="custSel modSld">
      <pc:chgData name="Martin Boejstrup" userId="71194732-9c68-4583-8e2a-977fd1671805" providerId="ADAL" clId="{BCB0AADA-55CF-4D27-92FD-2152548E9324}" dt="2019-09-18T08:37:32.366" v="499" actId="20577"/>
      <pc:docMkLst>
        <pc:docMk/>
      </pc:docMkLst>
      <pc:sldChg chg="modNotesTx">
        <pc:chgData name="Martin Boejstrup" userId="71194732-9c68-4583-8e2a-977fd1671805" providerId="ADAL" clId="{BCB0AADA-55CF-4D27-92FD-2152548E9324}" dt="2019-09-16T13:48:47.342" v="113" actId="12"/>
        <pc:sldMkLst>
          <pc:docMk/>
          <pc:sldMk cId="2237343013" sldId="358"/>
        </pc:sldMkLst>
      </pc:sldChg>
      <pc:sldChg chg="modNotesTx">
        <pc:chgData name="Martin Boejstrup" userId="71194732-9c68-4583-8e2a-977fd1671805" providerId="ADAL" clId="{BCB0AADA-55CF-4D27-92FD-2152548E9324}" dt="2019-09-16T13:49:15.460" v="118" actId="6549"/>
        <pc:sldMkLst>
          <pc:docMk/>
          <pc:sldMk cId="1479579790" sldId="359"/>
        </pc:sldMkLst>
      </pc:sldChg>
      <pc:sldChg chg="modNotesTx">
        <pc:chgData name="Martin Boejstrup" userId="71194732-9c68-4583-8e2a-977fd1671805" providerId="ADAL" clId="{BCB0AADA-55CF-4D27-92FD-2152548E9324}" dt="2019-09-16T13:52:42.462" v="234" actId="12"/>
        <pc:sldMkLst>
          <pc:docMk/>
          <pc:sldMk cId="2987481146" sldId="360"/>
        </pc:sldMkLst>
      </pc:sldChg>
      <pc:sldChg chg="modNotesTx">
        <pc:chgData name="Martin Boejstrup" userId="71194732-9c68-4583-8e2a-977fd1671805" providerId="ADAL" clId="{BCB0AADA-55CF-4D27-92FD-2152548E9324}" dt="2019-09-16T13:54:40.356" v="362" actId="20577"/>
        <pc:sldMkLst>
          <pc:docMk/>
          <pc:sldMk cId="1972288790" sldId="370"/>
        </pc:sldMkLst>
      </pc:sldChg>
      <pc:sldChg chg="modNotesTx">
        <pc:chgData name="Martin Boejstrup" userId="71194732-9c68-4583-8e2a-977fd1671805" providerId="ADAL" clId="{BCB0AADA-55CF-4D27-92FD-2152548E9324}" dt="2019-09-16T13:55:56.948" v="406" actId="6549"/>
        <pc:sldMkLst>
          <pc:docMk/>
          <pc:sldMk cId="1905316730" sldId="371"/>
        </pc:sldMkLst>
      </pc:sldChg>
      <pc:sldChg chg="modNotesTx">
        <pc:chgData name="Martin Boejstrup" userId="71194732-9c68-4583-8e2a-977fd1671805" providerId="ADAL" clId="{BCB0AADA-55CF-4D27-92FD-2152548E9324}" dt="2019-09-16T13:51:03.298" v="130" actId="12"/>
        <pc:sldMkLst>
          <pc:docMk/>
          <pc:sldMk cId="3648109412" sldId="372"/>
        </pc:sldMkLst>
      </pc:sldChg>
      <pc:sldChg chg="modNotesTx">
        <pc:chgData name="Martin Boejstrup" userId="71194732-9c68-4583-8e2a-977fd1671805" providerId="ADAL" clId="{BCB0AADA-55CF-4D27-92FD-2152548E9324}" dt="2019-09-16T13:51:22.133" v="133" actId="12"/>
        <pc:sldMkLst>
          <pc:docMk/>
          <pc:sldMk cId="4085343706" sldId="373"/>
        </pc:sldMkLst>
      </pc:sldChg>
      <pc:sldChg chg="modNotesTx">
        <pc:chgData name="Martin Boejstrup" userId="71194732-9c68-4583-8e2a-977fd1671805" providerId="ADAL" clId="{BCB0AADA-55CF-4D27-92FD-2152548E9324}" dt="2019-09-16T13:52:25.372" v="231" actId="20577"/>
        <pc:sldMkLst>
          <pc:docMk/>
          <pc:sldMk cId="3699885717" sldId="374"/>
        </pc:sldMkLst>
      </pc:sldChg>
      <pc:sldChg chg="modNotesTx">
        <pc:chgData name="Martin Boejstrup" userId="71194732-9c68-4583-8e2a-977fd1671805" providerId="ADAL" clId="{BCB0AADA-55CF-4D27-92FD-2152548E9324}" dt="2019-09-18T08:36:49.617" v="467" actId="6549"/>
        <pc:sldMkLst>
          <pc:docMk/>
          <pc:sldMk cId="2747851008" sldId="1954"/>
        </pc:sldMkLst>
      </pc:sldChg>
      <pc:sldChg chg="modNotesTx">
        <pc:chgData name="Martin Boejstrup" userId="71194732-9c68-4583-8e2a-977fd1671805" providerId="ADAL" clId="{BCB0AADA-55CF-4D27-92FD-2152548E9324}" dt="2019-09-16T13:48:33.576" v="110" actId="20577"/>
        <pc:sldMkLst>
          <pc:docMk/>
          <pc:sldMk cId="1391217279" sldId="1955"/>
        </pc:sldMkLst>
      </pc:sldChg>
      <pc:sldChg chg="modNotesTx">
        <pc:chgData name="Martin Boejstrup" userId="71194732-9c68-4583-8e2a-977fd1671805" providerId="ADAL" clId="{BCB0AADA-55CF-4D27-92FD-2152548E9324}" dt="2019-09-16T13:57:52.010" v="438" actId="113"/>
        <pc:sldMkLst>
          <pc:docMk/>
          <pc:sldMk cId="4099869315" sldId="1975"/>
        </pc:sldMkLst>
      </pc:sldChg>
      <pc:sldChg chg="modNotesTx">
        <pc:chgData name="Martin Boejstrup" userId="71194732-9c68-4583-8e2a-977fd1671805" providerId="ADAL" clId="{BCB0AADA-55CF-4D27-92FD-2152548E9324}" dt="2019-09-16T13:58:45.925" v="465" actId="6549"/>
        <pc:sldMkLst>
          <pc:docMk/>
          <pc:sldMk cId="2329514926" sldId="1976"/>
        </pc:sldMkLst>
      </pc:sldChg>
      <pc:sldChg chg="modNotesTx">
        <pc:chgData name="Martin Boejstrup" userId="71194732-9c68-4583-8e2a-977fd1671805" providerId="ADAL" clId="{BCB0AADA-55CF-4D27-92FD-2152548E9324}" dt="2019-09-16T13:55:19.927" v="387" actId="20577"/>
        <pc:sldMkLst>
          <pc:docMk/>
          <pc:sldMk cId="3942925504" sldId="1981"/>
        </pc:sldMkLst>
      </pc:sldChg>
      <pc:sldChg chg="modNotesTx">
        <pc:chgData name="Martin Boejstrup" userId="71194732-9c68-4583-8e2a-977fd1671805" providerId="ADAL" clId="{BCB0AADA-55CF-4D27-92FD-2152548E9324}" dt="2019-09-18T08:37:23.375" v="498" actId="6549"/>
        <pc:sldMkLst>
          <pc:docMk/>
          <pc:sldMk cId="2890632491" sldId="1982"/>
        </pc:sldMkLst>
      </pc:sldChg>
      <pc:sldChg chg="modNotesTx">
        <pc:chgData name="Martin Boejstrup" userId="71194732-9c68-4583-8e2a-977fd1671805" providerId="ADAL" clId="{BCB0AADA-55CF-4D27-92FD-2152548E9324}" dt="2019-09-16T13:47:22.228" v="108" actId="20577"/>
        <pc:sldMkLst>
          <pc:docMk/>
          <pc:sldMk cId="4258281002" sldId="1983"/>
        </pc:sldMkLst>
      </pc:sldChg>
      <pc:sldChg chg="modNotesTx">
        <pc:chgData name="Martin Boejstrup" userId="71194732-9c68-4583-8e2a-977fd1671805" providerId="ADAL" clId="{BCB0AADA-55CF-4D27-92FD-2152548E9324}" dt="2019-09-18T08:37:32.366" v="499" actId="20577"/>
        <pc:sldMkLst>
          <pc:docMk/>
          <pc:sldMk cId="543372800" sldId="1984"/>
        </pc:sldMkLst>
      </pc:sldChg>
    </pc:docChg>
  </pc:docChgLst>
  <pc:docChgLst>
    <pc:chgData name="Smart Kamolratanapiboon" userId="S::smartk@microsoft.com::6926369a-a01b-49e3-bda9-36dc36edbeaf" providerId="AD" clId="Web-{58B14040-3040-489D-919A-9AD4003CE710}"/>
    <pc:docChg chg="modSld">
      <pc:chgData name="Smart Kamolratanapiboon" userId="S::smartk@microsoft.com::6926369a-a01b-49e3-bda9-36dc36edbeaf" providerId="AD" clId="Web-{58B14040-3040-489D-919A-9AD4003CE710}" dt="2019-09-13T15:48:54.343" v="56"/>
      <pc:docMkLst>
        <pc:docMk/>
      </pc:docMkLst>
      <pc:sldChg chg="addSp delSp modSp modNotes">
        <pc:chgData name="Smart Kamolratanapiboon" userId="S::smartk@microsoft.com::6926369a-a01b-49e3-bda9-36dc36edbeaf" providerId="AD" clId="Web-{58B14040-3040-489D-919A-9AD4003CE710}" dt="2019-09-13T15:48:54.343" v="56"/>
        <pc:sldMkLst>
          <pc:docMk/>
          <pc:sldMk cId="3883288006" sldId="1979"/>
        </pc:sldMkLst>
        <pc:picChg chg="add mod">
          <ac:chgData name="Smart Kamolratanapiboon" userId="S::smartk@microsoft.com::6926369a-a01b-49e3-bda9-36dc36edbeaf" providerId="AD" clId="Web-{58B14040-3040-489D-919A-9AD4003CE710}" dt="2019-09-13T15:44:42.975" v="6" actId="1076"/>
          <ac:picMkLst>
            <pc:docMk/>
            <pc:sldMk cId="3883288006" sldId="1979"/>
            <ac:picMk id="2" creationId="{659484F1-C9B9-4A6F-B003-A423F6C01248}"/>
          </ac:picMkLst>
        </pc:picChg>
        <pc:picChg chg="del">
          <ac:chgData name="Smart Kamolratanapiboon" userId="S::smartk@microsoft.com::6926369a-a01b-49e3-bda9-36dc36edbeaf" providerId="AD" clId="Web-{58B14040-3040-489D-919A-9AD4003CE710}" dt="2019-09-13T15:44:31.194" v="0"/>
          <ac:picMkLst>
            <pc:docMk/>
            <pc:sldMk cId="3883288006" sldId="1979"/>
            <ac:picMk id="4" creationId="{E85B4361-24DA-47A4-961F-B6B18BDC7127}"/>
          </ac:picMkLst>
        </pc:picChg>
        <pc:picChg chg="del">
          <ac:chgData name="Smart Kamolratanapiboon" userId="S::smartk@microsoft.com::6926369a-a01b-49e3-bda9-36dc36edbeaf" providerId="AD" clId="Web-{58B14040-3040-489D-919A-9AD4003CE710}" dt="2019-09-13T15:46:59.212" v="7"/>
          <ac:picMkLst>
            <pc:docMk/>
            <pc:sldMk cId="3883288006" sldId="1979"/>
            <ac:picMk id="5" creationId="{D5BAE02D-0702-4C6E-AD33-584429F6FA23}"/>
          </ac:picMkLst>
        </pc:picChg>
        <pc:picChg chg="add mod">
          <ac:chgData name="Smart Kamolratanapiboon" userId="S::smartk@microsoft.com::6926369a-a01b-49e3-bda9-36dc36edbeaf" providerId="AD" clId="Web-{58B14040-3040-489D-919A-9AD4003CE710}" dt="2019-09-13T15:47:04.087" v="10" actId="1076"/>
          <ac:picMkLst>
            <pc:docMk/>
            <pc:sldMk cId="3883288006" sldId="1979"/>
            <ac:picMk id="8" creationId="{22668D8C-3EEF-4CE3-8C61-B0E67A22A48F}"/>
          </ac:picMkLst>
        </pc:picChg>
      </pc:sldChg>
    </pc:docChg>
  </pc:docChgLst>
  <pc:docChgLst>
    <pc:chgData name="Smart Kamolratanapiboon" userId="S::smartk@microsoft.com::6926369a-a01b-49e3-bda9-36dc36edbeaf" providerId="AD" clId="Web-{EC51378D-2930-4511-B0D8-F05B6D201BFF}"/>
    <pc:docChg chg="modSld">
      <pc:chgData name="Smart Kamolratanapiboon" userId="S::smartk@microsoft.com::6926369a-a01b-49e3-bda9-36dc36edbeaf" providerId="AD" clId="Web-{EC51378D-2930-4511-B0D8-F05B6D201BFF}" dt="2019-09-10T18:39:17.206" v="468"/>
      <pc:docMkLst>
        <pc:docMk/>
      </pc:docMkLst>
      <pc:sldChg chg="modSp modNotes">
        <pc:chgData name="Smart Kamolratanapiboon" userId="S::smartk@microsoft.com::6926369a-a01b-49e3-bda9-36dc36edbeaf" providerId="AD" clId="Web-{EC51378D-2930-4511-B0D8-F05B6D201BFF}" dt="2019-09-10T18:39:17.206" v="468"/>
        <pc:sldMkLst>
          <pc:docMk/>
          <pc:sldMk cId="3942925504" sldId="1981"/>
        </pc:sldMkLst>
        <pc:spChg chg="mod">
          <ac:chgData name="Smart Kamolratanapiboon" userId="S::smartk@microsoft.com::6926369a-a01b-49e3-bda9-36dc36edbeaf" providerId="AD" clId="Web-{EC51378D-2930-4511-B0D8-F05B6D201BFF}" dt="2019-09-10T18:33:19.903" v="6" actId="20577"/>
          <ac:spMkLst>
            <pc:docMk/>
            <pc:sldMk cId="3942925504" sldId="1981"/>
            <ac:spMk id="7" creationId="{70C26324-5F82-4F02-BAB5-B0FBACBFD36E}"/>
          </ac:spMkLst>
        </pc:spChg>
      </pc:sldChg>
    </pc:docChg>
  </pc:docChgLst>
  <pc:docChgLst>
    <pc:chgData name="Martin Boejstrup" userId="71194732-9c68-4583-8e2a-977fd1671805" providerId="ADAL" clId="{C5DA61E1-16EE-4B2E-8D9F-B9A3E4DE67A8}"/>
    <pc:docChg chg="addSld delSld modSld sldOrd">
      <pc:chgData name="Martin Boejstrup" userId="71194732-9c68-4583-8e2a-977fd1671805" providerId="ADAL" clId="{C5DA61E1-16EE-4B2E-8D9F-B9A3E4DE67A8}" dt="2020-11-12T22:40:44.364" v="5"/>
      <pc:docMkLst>
        <pc:docMk/>
      </pc:docMkLst>
      <pc:sldChg chg="ord">
        <pc:chgData name="Martin Boejstrup" userId="71194732-9c68-4583-8e2a-977fd1671805" providerId="ADAL" clId="{C5DA61E1-16EE-4B2E-8D9F-B9A3E4DE67A8}" dt="2020-11-12T22:40:44.364" v="5"/>
        <pc:sldMkLst>
          <pc:docMk/>
          <pc:sldMk cId="1522707658" sldId="263"/>
        </pc:sldMkLst>
      </pc:sldChg>
      <pc:sldChg chg="del">
        <pc:chgData name="Martin Boejstrup" userId="71194732-9c68-4583-8e2a-977fd1671805" providerId="ADAL" clId="{C5DA61E1-16EE-4B2E-8D9F-B9A3E4DE67A8}" dt="2020-11-12T22:39:55.805" v="0" actId="47"/>
        <pc:sldMkLst>
          <pc:docMk/>
          <pc:sldMk cId="1905316730" sldId="371"/>
        </pc:sldMkLst>
      </pc:sldChg>
      <pc:sldChg chg="del">
        <pc:chgData name="Martin Boejstrup" userId="71194732-9c68-4583-8e2a-977fd1671805" providerId="ADAL" clId="{C5DA61E1-16EE-4B2E-8D9F-B9A3E4DE67A8}" dt="2020-11-12T22:40:12.116" v="1" actId="47"/>
        <pc:sldMkLst>
          <pc:docMk/>
          <pc:sldMk cId="4099869315" sldId="1975"/>
        </pc:sldMkLst>
      </pc:sldChg>
      <pc:sldChg chg="del">
        <pc:chgData name="Martin Boejstrup" userId="71194732-9c68-4583-8e2a-977fd1671805" providerId="ADAL" clId="{C5DA61E1-16EE-4B2E-8D9F-B9A3E4DE67A8}" dt="2020-11-12T22:40:35.399" v="2" actId="47"/>
        <pc:sldMkLst>
          <pc:docMk/>
          <pc:sldMk cId="2329514926" sldId="1976"/>
        </pc:sldMkLst>
      </pc:sldChg>
      <pc:sldChg chg="add del">
        <pc:chgData name="Martin Boejstrup" userId="71194732-9c68-4583-8e2a-977fd1671805" providerId="ADAL" clId="{C5DA61E1-16EE-4B2E-8D9F-B9A3E4DE67A8}" dt="2020-11-12T22:40:37.725" v="3" actId="22"/>
        <pc:sldMkLst>
          <pc:docMk/>
          <pc:sldMk cId="3883288006" sldId="1979"/>
        </pc:sldMkLst>
      </pc:sldChg>
      <pc:sldChg chg="del">
        <pc:chgData name="Martin Boejstrup" userId="71194732-9c68-4583-8e2a-977fd1671805" providerId="ADAL" clId="{C5DA61E1-16EE-4B2E-8D9F-B9A3E4DE67A8}" dt="2020-11-12T22:40:35.399" v="2" actId="47"/>
        <pc:sldMkLst>
          <pc:docMk/>
          <pc:sldMk cId="3081395183" sldId="1985"/>
        </pc:sldMkLst>
      </pc:sldChg>
      <pc:sldChg chg="add">
        <pc:chgData name="Martin Boejstrup" userId="71194732-9c68-4583-8e2a-977fd1671805" providerId="ADAL" clId="{C5DA61E1-16EE-4B2E-8D9F-B9A3E4DE67A8}" dt="2020-11-12T22:40:37.725" v="3" actId="22"/>
        <pc:sldMkLst>
          <pc:docMk/>
          <pc:sldMk cId="1256189651" sldId="1986"/>
        </pc:sldMkLst>
      </pc:sldChg>
      <pc:sldChg chg="add">
        <pc:chgData name="Martin Boejstrup" userId="71194732-9c68-4583-8e2a-977fd1671805" providerId="ADAL" clId="{C5DA61E1-16EE-4B2E-8D9F-B9A3E4DE67A8}" dt="2020-11-12T22:40:37.725" v="3" actId="22"/>
        <pc:sldMkLst>
          <pc:docMk/>
          <pc:sldMk cId="615580698" sldId="1987"/>
        </pc:sldMkLst>
      </pc:sldChg>
      <pc:sldChg chg="add">
        <pc:chgData name="Martin Boejstrup" userId="71194732-9c68-4583-8e2a-977fd1671805" providerId="ADAL" clId="{C5DA61E1-16EE-4B2E-8D9F-B9A3E4DE67A8}" dt="2020-11-12T22:40:37.725" v="3" actId="22"/>
        <pc:sldMkLst>
          <pc:docMk/>
          <pc:sldMk cId="566118023" sldId="1988"/>
        </pc:sldMkLst>
      </pc:sldChg>
      <pc:sldChg chg="add">
        <pc:chgData name="Martin Boejstrup" userId="71194732-9c68-4583-8e2a-977fd1671805" providerId="ADAL" clId="{C5DA61E1-16EE-4B2E-8D9F-B9A3E4DE67A8}" dt="2020-11-12T22:40:37.725" v="3" actId="22"/>
        <pc:sldMkLst>
          <pc:docMk/>
          <pc:sldMk cId="2181115371" sldId="1989"/>
        </pc:sldMkLst>
      </pc:sldChg>
      <pc:sldChg chg="add">
        <pc:chgData name="Martin Boejstrup" userId="71194732-9c68-4583-8e2a-977fd1671805" providerId="ADAL" clId="{C5DA61E1-16EE-4B2E-8D9F-B9A3E4DE67A8}" dt="2020-11-12T22:40:37.725" v="3" actId="22"/>
        <pc:sldMkLst>
          <pc:docMk/>
          <pc:sldMk cId="578222135" sldId="1990"/>
        </pc:sldMkLst>
      </pc:sldChg>
    </pc:docChg>
  </pc:docChgLst>
  <pc:docChgLst>
    <pc:chgData name="Martin Boejstrup" userId="S::maboej@microsoft.com::71194732-9c68-4583-8e2a-977fd1671805" providerId="AD" clId="Web-{0E5741C4-B3A3-41AF-B87E-5F93AE503404}"/>
    <pc:docChg chg="modSld">
      <pc:chgData name="Martin Boejstrup" userId="S::maboej@microsoft.com::71194732-9c68-4583-8e2a-977fd1671805" providerId="AD" clId="Web-{0E5741C4-B3A3-41AF-B87E-5F93AE503404}" dt="2019-08-16T11:41:35.434" v="22" actId="20577"/>
      <pc:docMkLst>
        <pc:docMk/>
      </pc:docMkLst>
      <pc:sldChg chg="modSp">
        <pc:chgData name="Martin Boejstrup" userId="S::maboej@microsoft.com::71194732-9c68-4583-8e2a-977fd1671805" providerId="AD" clId="Web-{0E5741C4-B3A3-41AF-B87E-5F93AE503404}" dt="2019-08-16T11:41:32.762" v="20" actId="20577"/>
        <pc:sldMkLst>
          <pc:docMk/>
          <pc:sldMk cId="616292797" sldId="406"/>
        </pc:sldMkLst>
        <pc:spChg chg="mod">
          <ac:chgData name="Martin Boejstrup" userId="S::maboej@microsoft.com::71194732-9c68-4583-8e2a-977fd1671805" providerId="AD" clId="Web-{0E5741C4-B3A3-41AF-B87E-5F93AE503404}" dt="2019-08-16T11:41:32.762" v="20" actId="20577"/>
          <ac:spMkLst>
            <pc:docMk/>
            <pc:sldMk cId="616292797" sldId="406"/>
            <ac:spMk id="2" creationId="{00000000-0000-0000-0000-000000000000}"/>
          </ac:spMkLst>
        </pc:spChg>
      </pc:sldChg>
    </pc:docChg>
  </pc:docChgLst>
  <pc:docChgLst>
    <pc:chgData name="Sheldon Ledbetter" userId="17387143-f41d-4738-b1ec-9e9ef701a4a3" providerId="ADAL" clId="{6B88A700-2931-4F3A-96DA-474491AB3F86}"/>
    <pc:docChg chg="custSel addSld delSld modSld">
      <pc:chgData name="Sheldon Ledbetter" userId="17387143-f41d-4738-b1ec-9e9ef701a4a3" providerId="ADAL" clId="{6B88A700-2931-4F3A-96DA-474491AB3F86}" dt="2022-03-03T22:18:48.181" v="76" actId="2696"/>
      <pc:docMkLst>
        <pc:docMk/>
      </pc:docMkLst>
      <pc:sldChg chg="del">
        <pc:chgData name="Sheldon Ledbetter" userId="17387143-f41d-4738-b1ec-9e9ef701a4a3" providerId="ADAL" clId="{6B88A700-2931-4F3A-96DA-474491AB3F86}" dt="2022-03-03T22:18:41.406" v="75" actId="2696"/>
        <pc:sldMkLst>
          <pc:docMk/>
          <pc:sldMk cId="1352561358" sldId="369"/>
        </pc:sldMkLst>
      </pc:sldChg>
      <pc:sldChg chg="modSp mod">
        <pc:chgData name="Sheldon Ledbetter" userId="17387143-f41d-4738-b1ec-9e9ef701a4a3" providerId="ADAL" clId="{6B88A700-2931-4F3A-96DA-474491AB3F86}" dt="2022-02-28T22:37:43.379" v="46"/>
        <pc:sldMkLst>
          <pc:docMk/>
          <pc:sldMk cId="616292797" sldId="406"/>
        </pc:sldMkLst>
        <pc:spChg chg="mod">
          <ac:chgData name="Sheldon Ledbetter" userId="17387143-f41d-4738-b1ec-9e9ef701a4a3" providerId="ADAL" clId="{6B88A700-2931-4F3A-96DA-474491AB3F86}" dt="2022-02-28T22:37:43.379" v="46"/>
          <ac:spMkLst>
            <pc:docMk/>
            <pc:sldMk cId="616292797" sldId="406"/>
            <ac:spMk id="3" creationId="{00000000-0000-0000-0000-000000000000}"/>
          </ac:spMkLst>
        </pc:spChg>
      </pc:sldChg>
      <pc:sldChg chg="del">
        <pc:chgData name="Sheldon Ledbetter" userId="17387143-f41d-4738-b1ec-9e9ef701a4a3" providerId="ADAL" clId="{6B88A700-2931-4F3A-96DA-474491AB3F86}" dt="2022-03-03T22:18:33.456" v="74" actId="2696"/>
        <pc:sldMkLst>
          <pc:docMk/>
          <pc:sldMk cId="3669198791" sldId="450"/>
        </pc:sldMkLst>
      </pc:sldChg>
      <pc:sldChg chg="modSp mod">
        <pc:chgData name="Sheldon Ledbetter" userId="17387143-f41d-4738-b1ec-9e9ef701a4a3" providerId="ADAL" clId="{6B88A700-2931-4F3A-96DA-474491AB3F86}" dt="2022-02-28T22:12:25.865" v="32" actId="20577"/>
        <pc:sldMkLst>
          <pc:docMk/>
          <pc:sldMk cId="3581938780" sldId="1051"/>
        </pc:sldMkLst>
        <pc:spChg chg="mod">
          <ac:chgData name="Sheldon Ledbetter" userId="17387143-f41d-4738-b1ec-9e9ef701a4a3" providerId="ADAL" clId="{6B88A700-2931-4F3A-96DA-474491AB3F86}" dt="2022-02-28T22:12:25.865" v="32" actId="20577"/>
          <ac:spMkLst>
            <pc:docMk/>
            <pc:sldMk cId="3581938780" sldId="1051"/>
            <ac:spMk id="3" creationId="{00000000-0000-0000-0000-000000000000}"/>
          </ac:spMkLst>
        </pc:spChg>
      </pc:sldChg>
      <pc:sldChg chg="modSp del mod modShow">
        <pc:chgData name="Sheldon Ledbetter" userId="17387143-f41d-4738-b1ec-9e9ef701a4a3" providerId="ADAL" clId="{6B88A700-2931-4F3A-96DA-474491AB3F86}" dt="2022-03-03T22:18:48.181" v="76" actId="2696"/>
        <pc:sldMkLst>
          <pc:docMk/>
          <pc:sldMk cId="1209035726" sldId="1980"/>
        </pc:sldMkLst>
        <pc:spChg chg="mod">
          <ac:chgData name="Sheldon Ledbetter" userId="17387143-f41d-4738-b1ec-9e9ef701a4a3" providerId="ADAL" clId="{6B88A700-2931-4F3A-96DA-474491AB3F86}" dt="2022-03-02T02:39:14.731" v="70" actId="20577"/>
          <ac:spMkLst>
            <pc:docMk/>
            <pc:sldMk cId="1209035726" sldId="1980"/>
            <ac:spMk id="3" creationId="{D792A258-E17C-42FF-96E9-AE4018094287}"/>
          </ac:spMkLst>
        </pc:spChg>
      </pc:sldChg>
      <pc:sldChg chg="modNotesTx">
        <pc:chgData name="Sheldon Ledbetter" userId="17387143-f41d-4738-b1ec-9e9ef701a4a3" providerId="ADAL" clId="{6B88A700-2931-4F3A-96DA-474491AB3F86}" dt="2022-03-01T20:52:47.023" v="68" actId="20577"/>
        <pc:sldMkLst>
          <pc:docMk/>
          <pc:sldMk cId="2890632491" sldId="1982"/>
        </pc:sldMkLst>
      </pc:sldChg>
      <pc:sldChg chg="modSp mod">
        <pc:chgData name="Sheldon Ledbetter" userId="17387143-f41d-4738-b1ec-9e9ef701a4a3" providerId="ADAL" clId="{6B88A700-2931-4F3A-96DA-474491AB3F86}" dt="2022-02-28T22:31:29.244" v="45" actId="1038"/>
        <pc:sldMkLst>
          <pc:docMk/>
          <pc:sldMk cId="2181115371" sldId="1989"/>
        </pc:sldMkLst>
        <pc:spChg chg="mod">
          <ac:chgData name="Sheldon Ledbetter" userId="17387143-f41d-4738-b1ec-9e9ef701a4a3" providerId="ADAL" clId="{6B88A700-2931-4F3A-96DA-474491AB3F86}" dt="2022-02-28T22:31:29.244" v="45" actId="1038"/>
          <ac:spMkLst>
            <pc:docMk/>
            <pc:sldMk cId="2181115371" sldId="1989"/>
            <ac:spMk id="6" creationId="{5AD0F249-0374-476C-BFE0-F2AD7850C37C}"/>
          </ac:spMkLst>
        </pc:spChg>
      </pc:sldChg>
      <pc:sldChg chg="modSp mod">
        <pc:chgData name="Sheldon Ledbetter" userId="17387143-f41d-4738-b1ec-9e9ef701a4a3" providerId="ADAL" clId="{6B88A700-2931-4F3A-96DA-474491AB3F86}" dt="2022-03-02T02:40:32.371" v="73" actId="20577"/>
        <pc:sldMkLst>
          <pc:docMk/>
          <pc:sldMk cId="3705552992" sldId="1995"/>
        </pc:sldMkLst>
        <pc:spChg chg="mod">
          <ac:chgData name="Sheldon Ledbetter" userId="17387143-f41d-4738-b1ec-9e9ef701a4a3" providerId="ADAL" clId="{6B88A700-2931-4F3A-96DA-474491AB3F86}" dt="2022-03-02T02:40:32.371" v="73" actId="20577"/>
          <ac:spMkLst>
            <pc:docMk/>
            <pc:sldMk cId="3705552992" sldId="1995"/>
            <ac:spMk id="9" creationId="{DA3F66A7-68C8-4BA3-961A-8494F00E3630}"/>
          </ac:spMkLst>
        </pc:spChg>
      </pc:sldChg>
      <pc:sldChg chg="modSp add mod">
        <pc:chgData name="Sheldon Ledbetter" userId="17387143-f41d-4738-b1ec-9e9ef701a4a3" providerId="ADAL" clId="{6B88A700-2931-4F3A-96DA-474491AB3F86}" dt="2022-03-02T02:39:32.910" v="72" actId="20577"/>
        <pc:sldMkLst>
          <pc:docMk/>
          <pc:sldMk cId="1713972263" sldId="1996"/>
        </pc:sldMkLst>
        <pc:spChg chg="mod">
          <ac:chgData name="Sheldon Ledbetter" userId="17387143-f41d-4738-b1ec-9e9ef701a4a3" providerId="ADAL" clId="{6B88A700-2931-4F3A-96DA-474491AB3F86}" dt="2022-03-02T02:39:32.910" v="72" actId="20577"/>
          <ac:spMkLst>
            <pc:docMk/>
            <pc:sldMk cId="1713972263" sldId="1996"/>
            <ac:spMk id="3" creationId="{D792A258-E17C-42FF-96E9-AE4018094287}"/>
          </ac:spMkLst>
        </pc:spChg>
      </pc:sldChg>
      <pc:sldMasterChg chg="delSldLayout">
        <pc:chgData name="Sheldon Ledbetter" userId="17387143-f41d-4738-b1ec-9e9ef701a4a3" providerId="ADAL" clId="{6B88A700-2931-4F3A-96DA-474491AB3F86}" dt="2022-03-03T22:18:33.456" v="74" actId="2696"/>
        <pc:sldMasterMkLst>
          <pc:docMk/>
          <pc:sldMasterMk cId="1271151209" sldId="2147483671"/>
        </pc:sldMasterMkLst>
        <pc:sldLayoutChg chg="del">
          <pc:chgData name="Sheldon Ledbetter" userId="17387143-f41d-4738-b1ec-9e9ef701a4a3" providerId="ADAL" clId="{6B88A700-2931-4F3A-96DA-474491AB3F86}" dt="2022-03-03T22:18:33.456" v="74" actId="2696"/>
          <pc:sldLayoutMkLst>
            <pc:docMk/>
            <pc:sldMasterMk cId="1271151209" sldId="2147483671"/>
            <pc:sldLayoutMk cId="1577504277" sldId="2147483696"/>
          </pc:sldLayoutMkLst>
        </pc:sldLayoutChg>
      </pc:sldMasterChg>
    </pc:docChg>
  </pc:docChgLst>
  <pc:docChgLst>
    <pc:chgData name="Smart Kamolratanapiboon" userId="S::smartk@microsoft.com::6926369a-a01b-49e3-bda9-36dc36edbeaf" providerId="AD" clId="Web-{1459F525-6A60-4FC0-80EE-65157AC90C37}"/>
    <pc:docChg chg="modSld">
      <pc:chgData name="Smart Kamolratanapiboon" userId="S::smartk@microsoft.com::6926369a-a01b-49e3-bda9-36dc36edbeaf" providerId="AD" clId="Web-{1459F525-6A60-4FC0-80EE-65157AC90C37}" dt="2019-09-12T11:52:02.770" v="0"/>
      <pc:docMkLst>
        <pc:docMk/>
      </pc:docMkLst>
      <pc:sldChg chg="modNotes">
        <pc:chgData name="Smart Kamolratanapiboon" userId="S::smartk@microsoft.com::6926369a-a01b-49e3-bda9-36dc36edbeaf" providerId="AD" clId="Web-{1459F525-6A60-4FC0-80EE-65157AC90C37}" dt="2019-09-12T11:52:02.770" v="0"/>
        <pc:sldMkLst>
          <pc:docMk/>
          <pc:sldMk cId="4099869315" sldId="1975"/>
        </pc:sldMkLst>
      </pc:sldChg>
    </pc:docChg>
  </pc:docChgLst>
  <pc:docChgLst>
    <pc:chgData name="Martin Boejstrup" userId="S::maboej@microsoft.com::71194732-9c68-4583-8e2a-977fd1671805" providerId="AD" clId="Web-{8273A94F-C45F-4239-95D4-01A8C5A80E60}"/>
    <pc:docChg chg="addSld modSld">
      <pc:chgData name="Martin Boejstrup" userId="S::maboej@microsoft.com::71194732-9c68-4583-8e2a-977fd1671805" providerId="AD" clId="Web-{8273A94F-C45F-4239-95D4-01A8C5A80E60}" dt="2019-08-16T12:39:56.131" v="273" actId="20577"/>
      <pc:docMkLst>
        <pc:docMk/>
      </pc:docMkLst>
      <pc:sldChg chg="modSp">
        <pc:chgData name="Martin Boejstrup" userId="S::maboej@microsoft.com::71194732-9c68-4583-8e2a-977fd1671805" providerId="AD" clId="Web-{8273A94F-C45F-4239-95D4-01A8C5A80E60}" dt="2019-08-16T12:35:08.366" v="1" actId="20577"/>
        <pc:sldMkLst>
          <pc:docMk/>
          <pc:sldMk cId="1209035726" sldId="1980"/>
        </pc:sldMkLst>
        <pc:spChg chg="mod">
          <ac:chgData name="Martin Boejstrup" userId="S::maboej@microsoft.com::71194732-9c68-4583-8e2a-977fd1671805" providerId="AD" clId="Web-{8273A94F-C45F-4239-95D4-01A8C5A80E60}" dt="2019-08-16T12:35:08.366" v="1" actId="20577"/>
          <ac:spMkLst>
            <pc:docMk/>
            <pc:sldMk cId="1209035726" sldId="1980"/>
            <ac:spMk id="7" creationId="{70C26324-5F82-4F02-BAB5-B0FBACBFD36E}"/>
          </ac:spMkLst>
        </pc:spChg>
      </pc:sldChg>
      <pc:sldChg chg="addSp delSp modSp add replId">
        <pc:chgData name="Martin Boejstrup" userId="S::maboej@microsoft.com::71194732-9c68-4583-8e2a-977fd1671805" providerId="AD" clId="Web-{8273A94F-C45F-4239-95D4-01A8C5A80E60}" dt="2019-08-16T12:39:56.131" v="272" actId="20577"/>
        <pc:sldMkLst>
          <pc:docMk/>
          <pc:sldMk cId="3942925504" sldId="1981"/>
        </pc:sldMkLst>
        <pc:spChg chg="mod">
          <ac:chgData name="Martin Boejstrup" userId="S::maboej@microsoft.com::71194732-9c68-4583-8e2a-977fd1671805" providerId="AD" clId="Web-{8273A94F-C45F-4239-95D4-01A8C5A80E60}" dt="2019-08-16T12:35:40.537" v="25" actId="20577"/>
          <ac:spMkLst>
            <pc:docMk/>
            <pc:sldMk cId="3942925504" sldId="1981"/>
            <ac:spMk id="2" creationId="{73D1AB97-3DF2-4F9C-BEE0-340E9721F2A0}"/>
          </ac:spMkLst>
        </pc:spChg>
        <pc:spChg chg="del">
          <ac:chgData name="Martin Boejstrup" userId="S::maboej@microsoft.com::71194732-9c68-4583-8e2a-977fd1671805" providerId="AD" clId="Web-{8273A94F-C45F-4239-95D4-01A8C5A80E60}" dt="2019-08-16T12:35:49.787" v="29"/>
          <ac:spMkLst>
            <pc:docMk/>
            <pc:sldMk cId="3942925504" sldId="1981"/>
            <ac:spMk id="3" creationId="{D792A258-E17C-42FF-96E9-AE4018094287}"/>
          </ac:spMkLst>
        </pc:spChg>
        <pc:spChg chg="add">
          <ac:chgData name="Martin Boejstrup" userId="S::maboej@microsoft.com::71194732-9c68-4583-8e2a-977fd1671805" providerId="AD" clId="Web-{8273A94F-C45F-4239-95D4-01A8C5A80E60}" dt="2019-08-16T12:35:19.991" v="4"/>
          <ac:spMkLst>
            <pc:docMk/>
            <pc:sldMk cId="3942925504" sldId="1981"/>
            <ac:spMk id="4" creationId="{209FE412-9676-43BC-8BEB-47668B8C6AA9}"/>
          </ac:spMkLst>
        </pc:spChg>
        <pc:spChg chg="del">
          <ac:chgData name="Martin Boejstrup" userId="S::maboej@microsoft.com::71194732-9c68-4583-8e2a-977fd1671805" providerId="AD" clId="Web-{8273A94F-C45F-4239-95D4-01A8C5A80E60}" dt="2019-08-16T12:35:43.459" v="28"/>
          <ac:spMkLst>
            <pc:docMk/>
            <pc:sldMk cId="3942925504" sldId="1981"/>
            <ac:spMk id="5" creationId="{2B804A66-2899-43C3-8F09-92812F406448}"/>
          </ac:spMkLst>
        </pc:spChg>
        <pc:spChg chg="mod">
          <ac:chgData name="Martin Boejstrup" userId="S::maboej@microsoft.com::71194732-9c68-4583-8e2a-977fd1671805" providerId="AD" clId="Web-{8273A94F-C45F-4239-95D4-01A8C5A80E60}" dt="2019-08-16T12:39:56.131" v="272" actId="20577"/>
          <ac:spMkLst>
            <pc:docMk/>
            <pc:sldMk cId="3942925504" sldId="1981"/>
            <ac:spMk id="7" creationId="{70C26324-5F82-4F02-BAB5-B0FBACBFD36E}"/>
          </ac:spMkLst>
        </pc:spChg>
        <pc:spChg chg="add del mod">
          <ac:chgData name="Martin Boejstrup" userId="S::maboej@microsoft.com::71194732-9c68-4583-8e2a-977fd1671805" providerId="AD" clId="Web-{8273A94F-C45F-4239-95D4-01A8C5A80E60}" dt="2019-08-16T12:35:52.975" v="30"/>
          <ac:spMkLst>
            <pc:docMk/>
            <pc:sldMk cId="3942925504" sldId="1981"/>
            <ac:spMk id="9" creationId="{8CFFED5A-9815-44E4-9C8F-AC6678B0073B}"/>
          </ac:spMkLst>
        </pc:spChg>
      </pc:sldChg>
    </pc:docChg>
  </pc:docChgLst>
  <pc:docChgLst>
    <pc:chgData name="Smart Kamolratanapiboon" userId="S::smartk@microsoft.com::6926369a-a01b-49e3-bda9-36dc36edbeaf" providerId="AD" clId="Web-{C862CDE2-B833-441C-A8E0-71CA17764621}"/>
    <pc:docChg chg="addSld modSld">
      <pc:chgData name="Smart Kamolratanapiboon" userId="S::smartk@microsoft.com::6926369a-a01b-49e3-bda9-36dc36edbeaf" providerId="AD" clId="Web-{C862CDE2-B833-441C-A8E0-71CA17764621}" dt="2019-09-12T15:46:44.213" v="661" actId="1076"/>
      <pc:docMkLst>
        <pc:docMk/>
      </pc:docMkLst>
      <pc:sldChg chg="addSp delSp modSp modNotes">
        <pc:chgData name="Smart Kamolratanapiboon" userId="S::smartk@microsoft.com::6926369a-a01b-49e3-bda9-36dc36edbeaf" providerId="AD" clId="Web-{C862CDE2-B833-441C-A8E0-71CA17764621}" dt="2019-09-12T15:18:39.869" v="181"/>
        <pc:sldMkLst>
          <pc:docMk/>
          <pc:sldMk cId="4099869315" sldId="1975"/>
        </pc:sldMkLst>
        <pc:picChg chg="add mod">
          <ac:chgData name="Smart Kamolratanapiboon" userId="S::smartk@microsoft.com::6926369a-a01b-49e3-bda9-36dc36edbeaf" providerId="AD" clId="Web-{C862CDE2-B833-441C-A8E0-71CA17764621}" dt="2019-09-12T15:12:18.654" v="3" actId="1076"/>
          <ac:picMkLst>
            <pc:docMk/>
            <pc:sldMk cId="4099869315" sldId="1975"/>
            <ac:picMk id="2" creationId="{06CD0B56-5794-44F5-A5A7-9AFEC71D9BD9}"/>
          </ac:picMkLst>
        </pc:picChg>
        <pc:picChg chg="del">
          <ac:chgData name="Smart Kamolratanapiboon" userId="S::smartk@microsoft.com::6926369a-a01b-49e3-bda9-36dc36edbeaf" providerId="AD" clId="Web-{C862CDE2-B833-441C-A8E0-71CA17764621}" dt="2019-09-12T15:12:42.185" v="4"/>
          <ac:picMkLst>
            <pc:docMk/>
            <pc:sldMk cId="4099869315" sldId="1975"/>
            <ac:picMk id="4" creationId="{0C3813E1-96CC-451B-B897-829A175B0B35}"/>
          </ac:picMkLst>
        </pc:picChg>
        <pc:picChg chg="add mod">
          <ac:chgData name="Smart Kamolratanapiboon" userId="S::smartk@microsoft.com::6926369a-a01b-49e3-bda9-36dc36edbeaf" providerId="AD" clId="Web-{C862CDE2-B833-441C-A8E0-71CA17764621}" dt="2019-09-12T15:12:52.232" v="7" actId="1076"/>
          <ac:picMkLst>
            <pc:docMk/>
            <pc:sldMk cId="4099869315" sldId="1975"/>
            <ac:picMk id="7" creationId="{753A2A02-F2D4-4B0C-AA42-57350AAE4020}"/>
          </ac:picMkLst>
        </pc:picChg>
        <pc:picChg chg="del">
          <ac:chgData name="Smart Kamolratanapiboon" userId="S::smartk@microsoft.com::6926369a-a01b-49e3-bda9-36dc36edbeaf" providerId="AD" clId="Web-{C862CDE2-B833-441C-A8E0-71CA17764621}" dt="2019-09-12T15:12:12.467" v="0"/>
          <ac:picMkLst>
            <pc:docMk/>
            <pc:sldMk cId="4099869315" sldId="1975"/>
            <ac:picMk id="8" creationId="{3C4CDED5-B3AF-4637-924A-C67C7B9C16D8}"/>
          </ac:picMkLst>
        </pc:picChg>
      </pc:sldChg>
      <pc:sldChg chg="addSp delSp modSp modNotes">
        <pc:chgData name="Smart Kamolratanapiboon" userId="S::smartk@microsoft.com::6926369a-a01b-49e3-bda9-36dc36edbeaf" providerId="AD" clId="Web-{C862CDE2-B833-441C-A8E0-71CA17764621}" dt="2019-09-12T15:39:56.248" v="439" actId="1076"/>
        <pc:sldMkLst>
          <pc:docMk/>
          <pc:sldMk cId="2329514926" sldId="1976"/>
        </pc:sldMkLst>
        <pc:picChg chg="del">
          <ac:chgData name="Smart Kamolratanapiboon" userId="S::smartk@microsoft.com::6926369a-a01b-49e3-bda9-36dc36edbeaf" providerId="AD" clId="Web-{C862CDE2-B833-441C-A8E0-71CA17764621}" dt="2019-09-12T15:39:35.592" v="432"/>
          <ac:picMkLst>
            <pc:docMk/>
            <pc:sldMk cId="2329514926" sldId="1976"/>
            <ac:picMk id="2" creationId="{C2F706E1-A53A-4CBA-85CB-16312B6A7314}"/>
          </ac:picMkLst>
        </pc:picChg>
        <pc:picChg chg="add del mod">
          <ac:chgData name="Smart Kamolratanapiboon" userId="S::smartk@microsoft.com::6926369a-a01b-49e3-bda9-36dc36edbeaf" providerId="AD" clId="Web-{C862CDE2-B833-441C-A8E0-71CA17764621}" dt="2019-09-12T15:36:46.594" v="414"/>
          <ac:picMkLst>
            <pc:docMk/>
            <pc:sldMk cId="2329514926" sldId="1976"/>
            <ac:picMk id="4" creationId="{8131612A-BB11-4165-B822-92479C853B2E}"/>
          </ac:picMkLst>
        </pc:picChg>
        <pc:picChg chg="del">
          <ac:chgData name="Smart Kamolratanapiboon" userId="S::smartk@microsoft.com::6926369a-a01b-49e3-bda9-36dc36edbeaf" providerId="AD" clId="Web-{C862CDE2-B833-441C-A8E0-71CA17764621}" dt="2019-09-12T15:34:04.611" v="379"/>
          <ac:picMkLst>
            <pc:docMk/>
            <pc:sldMk cId="2329514926" sldId="1976"/>
            <ac:picMk id="6" creationId="{46EBD399-67D7-41BB-8CD0-54F043A3A248}"/>
          </ac:picMkLst>
        </pc:picChg>
        <pc:picChg chg="add del mod">
          <ac:chgData name="Smart Kamolratanapiboon" userId="S::smartk@microsoft.com::6926369a-a01b-49e3-bda9-36dc36edbeaf" providerId="AD" clId="Web-{C862CDE2-B833-441C-A8E0-71CA17764621}" dt="2019-09-12T15:38:54.780" v="426"/>
          <ac:picMkLst>
            <pc:docMk/>
            <pc:sldMk cId="2329514926" sldId="1976"/>
            <ac:picMk id="8" creationId="{4AD0867B-3E25-46F3-A494-E51D4B002A42}"/>
          </ac:picMkLst>
        </pc:picChg>
        <pc:picChg chg="add mod">
          <ac:chgData name="Smart Kamolratanapiboon" userId="S::smartk@microsoft.com::6926369a-a01b-49e3-bda9-36dc36edbeaf" providerId="AD" clId="Web-{C862CDE2-B833-441C-A8E0-71CA17764621}" dt="2019-09-12T15:39:53.311" v="438" actId="1076"/>
          <ac:picMkLst>
            <pc:docMk/>
            <pc:sldMk cId="2329514926" sldId="1976"/>
            <ac:picMk id="10" creationId="{A2535AC9-A984-4BBE-B271-AAE9D7BF69C3}"/>
          </ac:picMkLst>
        </pc:picChg>
        <pc:picChg chg="add mod">
          <ac:chgData name="Smart Kamolratanapiboon" userId="S::smartk@microsoft.com::6926369a-a01b-49e3-bda9-36dc36edbeaf" providerId="AD" clId="Web-{C862CDE2-B833-441C-A8E0-71CA17764621}" dt="2019-09-12T15:39:56.248" v="439" actId="1076"/>
          <ac:picMkLst>
            <pc:docMk/>
            <pc:sldMk cId="2329514926" sldId="1976"/>
            <ac:picMk id="12" creationId="{9359DCCD-119D-47CE-8663-2226CDDC0388}"/>
          </ac:picMkLst>
        </pc:picChg>
      </pc:sldChg>
      <pc:sldChg chg="modSp modNotes">
        <pc:chgData name="Smart Kamolratanapiboon" userId="S::smartk@microsoft.com::6926369a-a01b-49e3-bda9-36dc36edbeaf" providerId="AD" clId="Web-{C862CDE2-B833-441C-A8E0-71CA17764621}" dt="2019-09-12T15:46:44.213" v="661" actId="1076"/>
        <pc:sldMkLst>
          <pc:docMk/>
          <pc:sldMk cId="3883288006" sldId="1979"/>
        </pc:sldMkLst>
        <pc:picChg chg="mod">
          <ac:chgData name="Smart Kamolratanapiboon" userId="S::smartk@microsoft.com::6926369a-a01b-49e3-bda9-36dc36edbeaf" providerId="AD" clId="Web-{C862CDE2-B833-441C-A8E0-71CA17764621}" dt="2019-09-12T15:46:44.213" v="661" actId="1076"/>
          <ac:picMkLst>
            <pc:docMk/>
            <pc:sldMk cId="3883288006" sldId="1979"/>
            <ac:picMk id="5" creationId="{D5BAE02D-0702-4C6E-AD33-584429F6FA23}"/>
          </ac:picMkLst>
        </pc:picChg>
      </pc:sldChg>
      <pc:sldChg chg="addSp delSp modSp new mod modClrScheme chgLayout">
        <pc:chgData name="Smart Kamolratanapiboon" userId="S::smartk@microsoft.com::6926369a-a01b-49e3-bda9-36dc36edbeaf" providerId="AD" clId="Web-{C862CDE2-B833-441C-A8E0-71CA17764621}" dt="2019-09-12T15:20:59.524" v="227" actId="20577"/>
        <pc:sldMkLst>
          <pc:docMk/>
          <pc:sldMk cId="3081395183" sldId="1985"/>
        </pc:sldMkLst>
        <pc:spChg chg="add mod ord">
          <ac:chgData name="Smart Kamolratanapiboon" userId="S::smartk@microsoft.com::6926369a-a01b-49e3-bda9-36dc36edbeaf" providerId="AD" clId="Web-{C862CDE2-B833-441C-A8E0-71CA17764621}" dt="2019-09-12T15:20:59.524" v="227" actId="20577"/>
          <ac:spMkLst>
            <pc:docMk/>
            <pc:sldMk cId="3081395183" sldId="1985"/>
            <ac:spMk id="6" creationId="{BFAF2651-AD4A-41FB-99E5-D8C0CB8428E6}"/>
          </ac:spMkLst>
        </pc:spChg>
        <pc:spChg chg="add del mod ord">
          <ac:chgData name="Smart Kamolratanapiboon" userId="S::smartk@microsoft.com::6926369a-a01b-49e3-bda9-36dc36edbeaf" providerId="AD" clId="Web-{C862CDE2-B833-441C-A8E0-71CA17764621}" dt="2019-09-12T15:20:44.837" v="195"/>
          <ac:spMkLst>
            <pc:docMk/>
            <pc:sldMk cId="3081395183" sldId="1985"/>
            <ac:spMk id="7" creationId="{89EB82CB-B064-4FA4-9B15-70684DB4BAE5}"/>
          </ac:spMkLst>
        </pc:spChg>
        <pc:picChg chg="add mod">
          <ac:chgData name="Smart Kamolratanapiboon" userId="S::smartk@microsoft.com::6926369a-a01b-49e3-bda9-36dc36edbeaf" providerId="AD" clId="Web-{C862CDE2-B833-441C-A8E0-71CA17764621}" dt="2019-09-12T15:20:33.587" v="193" actId="1076"/>
          <ac:picMkLst>
            <pc:docMk/>
            <pc:sldMk cId="3081395183" sldId="1985"/>
            <ac:picMk id="2" creationId="{E07BAF05-0E5A-47D8-894D-DCC7C97D873A}"/>
          </ac:picMkLst>
        </pc:picChg>
        <pc:picChg chg="add mod">
          <ac:chgData name="Smart Kamolratanapiboon" userId="S::smartk@microsoft.com::6926369a-a01b-49e3-bda9-36dc36edbeaf" providerId="AD" clId="Web-{C862CDE2-B833-441C-A8E0-71CA17764621}" dt="2019-09-12T15:20:18.868" v="189" actId="1076"/>
          <ac:picMkLst>
            <pc:docMk/>
            <pc:sldMk cId="3081395183" sldId="1985"/>
            <ac:picMk id="4" creationId="{44D37886-2E28-4AEB-928C-F330D3AC2BEB}"/>
          </ac:picMkLst>
        </pc:picChg>
      </pc:sldChg>
    </pc:docChg>
  </pc:docChgLst>
  <pc:docChgLst>
    <pc:chgData name="Smart Kamolratanapiboon" userId="S::smartk@microsoft.com::6926369a-a01b-49e3-bda9-36dc36edbeaf" providerId="AD" clId="Web-{670277D5-990E-4976-BD33-1C9FB8F8BA0C}"/>
    <pc:docChg chg="delSld modSld">
      <pc:chgData name="Smart Kamolratanapiboon" userId="S::smartk@microsoft.com::6926369a-a01b-49e3-bda9-36dc36edbeaf" providerId="AD" clId="Web-{670277D5-990E-4976-BD33-1C9FB8F8BA0C}" dt="2019-09-16T16:48:48.204" v="1"/>
      <pc:docMkLst>
        <pc:docMk/>
      </pc:docMkLst>
      <pc:sldChg chg="del modNotes">
        <pc:chgData name="Smart Kamolratanapiboon" userId="S::smartk@microsoft.com::6926369a-a01b-49e3-bda9-36dc36edbeaf" providerId="AD" clId="Web-{670277D5-990E-4976-BD33-1C9FB8F8BA0C}" dt="2019-09-16T16:48:48.204" v="1"/>
        <pc:sldMkLst>
          <pc:docMk/>
          <pc:sldMk cId="3942925504" sldId="1981"/>
        </pc:sldMkLst>
      </pc:sldChg>
    </pc:docChg>
  </pc:docChgLst>
  <pc:docChgLst>
    <pc:chgData name="Martin Boejstrup" userId="71194732-9c68-4583-8e2a-977fd1671805" providerId="ADAL" clId="{203EF25F-A630-44C1-96C5-837A12F0B393}"/>
    <pc:docChg chg="delSld">
      <pc:chgData name="Martin Boejstrup" userId="71194732-9c68-4583-8e2a-977fd1671805" providerId="ADAL" clId="{203EF25F-A630-44C1-96C5-837A12F0B393}" dt="2019-09-19T08:17:24.915" v="0" actId="2696"/>
      <pc:docMkLst>
        <pc:docMk/>
      </pc:docMkLst>
      <pc:sldChg chg="del">
        <pc:chgData name="Martin Boejstrup" userId="71194732-9c68-4583-8e2a-977fd1671805" providerId="ADAL" clId="{203EF25F-A630-44C1-96C5-837A12F0B393}" dt="2019-09-19T08:17:24.915" v="0" actId="2696"/>
        <pc:sldMkLst>
          <pc:docMk/>
          <pc:sldMk cId="1972288790" sldId="370"/>
        </pc:sldMkLst>
      </pc:sldChg>
    </pc:docChg>
  </pc:docChgLst>
  <pc:docChgLst>
    <pc:chgData name="Martin Boejstrup" userId="71194732-9c68-4583-8e2a-977fd1671805" providerId="ADAL" clId="{9D729948-4EA5-4282-BBC9-6785D63DBC61}"/>
    <pc:docChg chg="custSel addSld modSld">
      <pc:chgData name="Martin Boejstrup" userId="71194732-9c68-4583-8e2a-977fd1671805" providerId="ADAL" clId="{9D729948-4EA5-4282-BBC9-6785D63DBC61}" dt="2019-12-11T09:17:47.519" v="72"/>
      <pc:docMkLst>
        <pc:docMk/>
      </pc:docMkLst>
      <pc:sldChg chg="add">
        <pc:chgData name="Martin Boejstrup" userId="71194732-9c68-4583-8e2a-977fd1671805" providerId="ADAL" clId="{9D729948-4EA5-4282-BBC9-6785D63DBC61}" dt="2019-12-11T09:17:47.519" v="72"/>
        <pc:sldMkLst>
          <pc:docMk/>
          <pc:sldMk cId="1522707658" sldId="263"/>
        </pc:sldMkLst>
      </pc:sldChg>
      <pc:sldChg chg="modSp mod">
        <pc:chgData name="Martin Boejstrup" userId="71194732-9c68-4583-8e2a-977fd1671805" providerId="ADAL" clId="{9D729948-4EA5-4282-BBC9-6785D63DBC61}" dt="2019-12-11T09:15:08.115" v="28" actId="113"/>
        <pc:sldMkLst>
          <pc:docMk/>
          <pc:sldMk cId="715352664" sldId="368"/>
        </pc:sldMkLst>
        <pc:spChg chg="mod">
          <ac:chgData name="Martin Boejstrup" userId="71194732-9c68-4583-8e2a-977fd1671805" providerId="ADAL" clId="{9D729948-4EA5-4282-BBC9-6785D63DBC61}" dt="2019-12-11T09:15:08.115" v="28" actId="113"/>
          <ac:spMkLst>
            <pc:docMk/>
            <pc:sldMk cId="715352664" sldId="368"/>
            <ac:spMk id="3" creationId="{395B2C92-724E-4A17-BC7B-B62408DC3F18}"/>
          </ac:spMkLst>
        </pc:spChg>
      </pc:sldChg>
      <pc:sldChg chg="modSp mod">
        <pc:chgData name="Martin Boejstrup" userId="71194732-9c68-4583-8e2a-977fd1671805" providerId="ADAL" clId="{9D729948-4EA5-4282-BBC9-6785D63DBC61}" dt="2019-12-11T09:11:15.671" v="1" actId="947"/>
        <pc:sldMkLst>
          <pc:docMk/>
          <pc:sldMk cId="616292797" sldId="406"/>
        </pc:sldMkLst>
        <pc:spChg chg="mod">
          <ac:chgData name="Martin Boejstrup" userId="71194732-9c68-4583-8e2a-977fd1671805" providerId="ADAL" clId="{9D729948-4EA5-4282-BBC9-6785D63DBC61}" dt="2019-12-11T09:11:15.671" v="1" actId="947"/>
          <ac:spMkLst>
            <pc:docMk/>
            <pc:sldMk cId="616292797" sldId="406"/>
            <ac:spMk id="2" creationId="{00000000-0000-0000-0000-000000000000}"/>
          </ac:spMkLst>
        </pc:spChg>
        <pc:spChg chg="mod">
          <ac:chgData name="Martin Boejstrup" userId="71194732-9c68-4583-8e2a-977fd1671805" providerId="ADAL" clId="{9D729948-4EA5-4282-BBC9-6785D63DBC61}" dt="2019-12-11T09:11:10.141" v="0" actId="947"/>
          <ac:spMkLst>
            <pc:docMk/>
            <pc:sldMk cId="616292797" sldId="406"/>
            <ac:spMk id="3" creationId="{00000000-0000-0000-0000-000000000000}"/>
          </ac:spMkLst>
        </pc:spChg>
      </pc:sldChg>
      <pc:sldChg chg="modSp add mod">
        <pc:chgData name="Martin Boejstrup" userId="71194732-9c68-4583-8e2a-977fd1671805" providerId="ADAL" clId="{9D729948-4EA5-4282-BBC9-6785D63DBC61}" dt="2019-12-11T09:14:35.840" v="27" actId="27636"/>
        <pc:sldMkLst>
          <pc:docMk/>
          <pc:sldMk cId="3581938780" sldId="1051"/>
        </pc:sldMkLst>
        <pc:spChg chg="mod">
          <ac:chgData name="Martin Boejstrup" userId="71194732-9c68-4583-8e2a-977fd1671805" providerId="ADAL" clId="{9D729948-4EA5-4282-BBC9-6785D63DBC61}" dt="2019-12-11T09:14:35.840" v="27" actId="27636"/>
          <ac:spMkLst>
            <pc:docMk/>
            <pc:sldMk cId="3581938780" sldId="1051"/>
            <ac:spMk id="3" creationId="{00000000-0000-0000-0000-000000000000}"/>
          </ac:spMkLst>
        </pc:spChg>
      </pc:sldChg>
      <pc:sldChg chg="modSp mod">
        <pc:chgData name="Martin Boejstrup" userId="71194732-9c68-4583-8e2a-977fd1671805" providerId="ADAL" clId="{9D729948-4EA5-4282-BBC9-6785D63DBC61}" dt="2019-12-11T09:15:15.955" v="29" actId="113"/>
        <pc:sldMkLst>
          <pc:docMk/>
          <pc:sldMk cId="2747851008" sldId="1954"/>
        </pc:sldMkLst>
        <pc:spChg chg="mod">
          <ac:chgData name="Martin Boejstrup" userId="71194732-9c68-4583-8e2a-977fd1671805" providerId="ADAL" clId="{9D729948-4EA5-4282-BBC9-6785D63DBC61}" dt="2019-12-11T09:15:15.955" v="29" actId="113"/>
          <ac:spMkLst>
            <pc:docMk/>
            <pc:sldMk cId="2747851008" sldId="1954"/>
            <ac:spMk id="3" creationId="{8039EB6A-AB6D-433E-9A73-D53BD905B327}"/>
          </ac:spMkLst>
        </pc:spChg>
      </pc:sldChg>
      <pc:sldChg chg="modSp mod">
        <pc:chgData name="Martin Boejstrup" userId="71194732-9c68-4583-8e2a-977fd1671805" providerId="ADAL" clId="{9D729948-4EA5-4282-BBC9-6785D63DBC61}" dt="2019-12-11T09:16:04.803" v="67" actId="113"/>
        <pc:sldMkLst>
          <pc:docMk/>
          <pc:sldMk cId="1391217279" sldId="1955"/>
        </pc:sldMkLst>
        <pc:spChg chg="mod">
          <ac:chgData name="Martin Boejstrup" userId="71194732-9c68-4583-8e2a-977fd1671805" providerId="ADAL" clId="{9D729948-4EA5-4282-BBC9-6785D63DBC61}" dt="2019-12-11T09:16:04.803" v="67" actId="113"/>
          <ac:spMkLst>
            <pc:docMk/>
            <pc:sldMk cId="1391217279" sldId="1955"/>
            <ac:spMk id="3" creationId="{8039EB6A-AB6D-433E-9A73-D53BD905B327}"/>
          </ac:spMkLst>
        </pc:spChg>
      </pc:sldChg>
      <pc:sldChg chg="modSp mod">
        <pc:chgData name="Martin Boejstrup" userId="71194732-9c68-4583-8e2a-977fd1671805" providerId="ADAL" clId="{9D729948-4EA5-4282-BBC9-6785D63DBC61}" dt="2019-12-11T09:17:19.078" v="70" actId="113"/>
        <pc:sldMkLst>
          <pc:docMk/>
          <pc:sldMk cId="2329514926" sldId="1976"/>
        </pc:sldMkLst>
        <pc:spChg chg="mod">
          <ac:chgData name="Martin Boejstrup" userId="71194732-9c68-4583-8e2a-977fd1671805" providerId="ADAL" clId="{9D729948-4EA5-4282-BBC9-6785D63DBC61}" dt="2019-12-11T09:17:19.078" v="70" actId="113"/>
          <ac:spMkLst>
            <pc:docMk/>
            <pc:sldMk cId="2329514926" sldId="1976"/>
            <ac:spMk id="3" creationId="{8039EB6A-AB6D-433E-9A73-D53BD905B327}"/>
          </ac:spMkLst>
        </pc:spChg>
      </pc:sldChg>
      <pc:sldChg chg="modSp mod">
        <pc:chgData name="Martin Boejstrup" userId="71194732-9c68-4583-8e2a-977fd1671805" providerId="ADAL" clId="{9D729948-4EA5-4282-BBC9-6785D63DBC61}" dt="2019-12-11T09:17:27.233" v="71" actId="113"/>
        <pc:sldMkLst>
          <pc:docMk/>
          <pc:sldMk cId="3883288006" sldId="1979"/>
        </pc:sldMkLst>
        <pc:spChg chg="mod">
          <ac:chgData name="Martin Boejstrup" userId="71194732-9c68-4583-8e2a-977fd1671805" providerId="ADAL" clId="{9D729948-4EA5-4282-BBC9-6785D63DBC61}" dt="2019-12-11T09:17:27.233" v="71" actId="113"/>
          <ac:spMkLst>
            <pc:docMk/>
            <pc:sldMk cId="3883288006" sldId="1979"/>
            <ac:spMk id="3" creationId="{8039EB6A-AB6D-433E-9A73-D53BD905B327}"/>
          </ac:spMkLst>
        </pc:spChg>
      </pc:sldChg>
      <pc:sldChg chg="modSp mod">
        <pc:chgData name="Martin Boejstrup" userId="71194732-9c68-4583-8e2a-977fd1671805" providerId="ADAL" clId="{9D729948-4EA5-4282-BBC9-6785D63DBC61}" dt="2019-12-11T09:15:33.898" v="30" actId="113"/>
        <pc:sldMkLst>
          <pc:docMk/>
          <pc:sldMk cId="2890632491" sldId="1982"/>
        </pc:sldMkLst>
        <pc:spChg chg="mod">
          <ac:chgData name="Martin Boejstrup" userId="71194732-9c68-4583-8e2a-977fd1671805" providerId="ADAL" clId="{9D729948-4EA5-4282-BBC9-6785D63DBC61}" dt="2019-12-11T09:15:33.898" v="30" actId="113"/>
          <ac:spMkLst>
            <pc:docMk/>
            <pc:sldMk cId="2890632491" sldId="1982"/>
            <ac:spMk id="2" creationId="{44EFFB12-22F7-41AA-9F65-85259CC0A303}"/>
          </ac:spMkLst>
        </pc:spChg>
      </pc:sldChg>
      <pc:sldChg chg="modSp mod">
        <pc:chgData name="Martin Boejstrup" userId="71194732-9c68-4583-8e2a-977fd1671805" providerId="ADAL" clId="{9D729948-4EA5-4282-BBC9-6785D63DBC61}" dt="2019-12-11T09:16:22.725" v="68" actId="113"/>
        <pc:sldMkLst>
          <pc:docMk/>
          <pc:sldMk cId="4258281002" sldId="1983"/>
        </pc:sldMkLst>
        <pc:spChg chg="mod">
          <ac:chgData name="Martin Boejstrup" userId="71194732-9c68-4583-8e2a-977fd1671805" providerId="ADAL" clId="{9D729948-4EA5-4282-BBC9-6785D63DBC61}" dt="2019-12-11T09:16:22.725" v="68" actId="113"/>
          <ac:spMkLst>
            <pc:docMk/>
            <pc:sldMk cId="4258281002" sldId="1983"/>
            <ac:spMk id="2" creationId="{11D613A8-2797-4C71-AC77-76C1BC571B59}"/>
          </ac:spMkLst>
        </pc:spChg>
      </pc:sldChg>
      <pc:sldChg chg="modSp mod">
        <pc:chgData name="Martin Boejstrup" userId="71194732-9c68-4583-8e2a-977fd1671805" providerId="ADAL" clId="{9D729948-4EA5-4282-BBC9-6785D63DBC61}" dt="2019-12-11T09:15:59.133" v="66" actId="113"/>
        <pc:sldMkLst>
          <pc:docMk/>
          <pc:sldMk cId="543372800" sldId="1984"/>
        </pc:sldMkLst>
        <pc:spChg chg="mod">
          <ac:chgData name="Martin Boejstrup" userId="71194732-9c68-4583-8e2a-977fd1671805" providerId="ADAL" clId="{9D729948-4EA5-4282-BBC9-6785D63DBC61}" dt="2019-12-11T09:15:59.133" v="66" actId="113"/>
          <ac:spMkLst>
            <pc:docMk/>
            <pc:sldMk cId="543372800" sldId="1984"/>
            <ac:spMk id="2" creationId="{AA7BD1D4-DF05-4AB6-9252-7059A7352FF1}"/>
          </ac:spMkLst>
        </pc:spChg>
      </pc:sldChg>
      <pc:sldChg chg="modSp mod">
        <pc:chgData name="Martin Boejstrup" userId="71194732-9c68-4583-8e2a-977fd1671805" providerId="ADAL" clId="{9D729948-4EA5-4282-BBC9-6785D63DBC61}" dt="2019-12-11T09:16:51.309" v="69" actId="1076"/>
        <pc:sldMkLst>
          <pc:docMk/>
          <pc:sldMk cId="3081395183" sldId="1985"/>
        </pc:sldMkLst>
        <pc:spChg chg="mod">
          <ac:chgData name="Martin Boejstrup" userId="71194732-9c68-4583-8e2a-977fd1671805" providerId="ADAL" clId="{9D729948-4EA5-4282-BBC9-6785D63DBC61}" dt="2019-12-11T09:16:51.309" v="69" actId="1076"/>
          <ac:spMkLst>
            <pc:docMk/>
            <pc:sldMk cId="3081395183" sldId="1985"/>
            <ac:spMk id="6" creationId="{BFAF2651-AD4A-41FB-99E5-D8C0CB8428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FE22-034C-4479-A6EC-CA2ABAD629AA}"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103FA-631A-4F8B-B7D1-5B47674EBCC1}" type="slidenum">
              <a:rPr lang="en-US" smtClean="0"/>
              <a:t>‹#›</a:t>
            </a:fld>
            <a:endParaRPr lang="en-US"/>
          </a:p>
        </p:txBody>
      </p:sp>
    </p:spTree>
    <p:extLst>
      <p:ext uri="{BB962C8B-B14F-4D97-AF65-F5344CB8AC3E}">
        <p14:creationId xmlns:p14="http://schemas.microsoft.com/office/powerpoint/2010/main" val="2591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martk88.sharepoint.com/sites/FlowTrai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martk88.sharepoint.com/sites/FlowTrain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martk88.sharepoint.com/sites/FlowTrain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smartk88.sharepoint.com/sites/FlowTrai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Switch blocks allow you to have multiple conditions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https://flow.microsoft.com/en-us/blog/build-advanced-flows/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10</a:t>
            </a:fld>
            <a:endParaRPr lang="en-US"/>
          </a:p>
        </p:txBody>
      </p:sp>
    </p:spTree>
    <p:extLst>
      <p:ext uri="{BB962C8B-B14F-4D97-AF65-F5344CB8AC3E}">
        <p14:creationId xmlns:p14="http://schemas.microsoft.com/office/powerpoint/2010/main" val="75844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When you use the apply to each control, you will have to choose an output from the previous step, for which the future actions will apply 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https://docs.microsoft.com/en-us/flow/apply-to-each</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11</a:t>
            </a:fld>
            <a:endParaRPr lang="en-US"/>
          </a:p>
        </p:txBody>
      </p:sp>
    </p:spTree>
    <p:extLst>
      <p:ext uri="{BB962C8B-B14F-4D97-AF65-F5344CB8AC3E}">
        <p14:creationId xmlns:p14="http://schemas.microsoft.com/office/powerpoint/2010/main" val="219958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Do until makes the flow repeat a step until a certain condition is met. This is often used in approval scenarios.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12</a:t>
            </a:fld>
            <a:endParaRPr lang="en-US"/>
          </a:p>
        </p:txBody>
      </p:sp>
    </p:spTree>
    <p:extLst>
      <p:ext uri="{BB962C8B-B14F-4D97-AF65-F5344CB8AC3E}">
        <p14:creationId xmlns:p14="http://schemas.microsoft.com/office/powerpoint/2010/main" val="3652379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Scopes allow you to visually collapse the actions inside of them. Think of scopes as an organizational control. </a:t>
            </a:r>
          </a:p>
          <a:p>
            <a:pPr marL="171450" indent="-171450">
              <a:buFont typeface="Arial" panose="020B0604020202020204" pitchFamily="34" charset="0"/>
              <a:buChar char="•"/>
            </a:pPr>
            <a:r>
              <a:rPr lang="en-US" dirty="0"/>
              <a:t>Remember you can change the name of the scope.</a:t>
            </a:r>
          </a:p>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13</a:t>
            </a:fld>
            <a:endParaRPr lang="en-US"/>
          </a:p>
        </p:txBody>
      </p:sp>
    </p:spTree>
    <p:extLst>
      <p:ext uri="{BB962C8B-B14F-4D97-AF65-F5344CB8AC3E}">
        <p14:creationId xmlns:p14="http://schemas.microsoft.com/office/powerpoint/2010/main" val="250066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You will only see this option when you add a new step underneath an action (not a trigger).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https://flow.microsoft.com/en-us/blog/parallel-actions/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14</a:t>
            </a:fld>
            <a:endParaRPr lang="en-US"/>
          </a:p>
        </p:txBody>
      </p:sp>
    </p:spTree>
    <p:extLst>
      <p:ext uri="{BB962C8B-B14F-4D97-AF65-F5344CB8AC3E}">
        <p14:creationId xmlns:p14="http://schemas.microsoft.com/office/powerpoint/2010/main" val="395540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Once done</a:t>
            </a:r>
          </a:p>
          <a:p>
            <a:endParaRPr lang="en-US" sz="900" dirty="0">
              <a:cs typeface="Calibri"/>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First click </a:t>
            </a:r>
            <a:r>
              <a:rPr lang="en-US" sz="1800" b="1" dirty="0">
                <a:solidFill>
                  <a:srgbClr val="000000"/>
                </a:solidFill>
                <a:effectLst/>
                <a:latin typeface="Calibri" panose="020F0502020204030204" pitchFamily="34" charset="0"/>
                <a:ea typeface="Times New Roman" panose="02020603050405020304" pitchFamily="18" charset="0"/>
              </a:rPr>
              <a:t>Flow Checker</a:t>
            </a:r>
            <a:r>
              <a:rPr lang="en-US" sz="1800" dirty="0">
                <a:solidFill>
                  <a:srgbClr val="000000"/>
                </a:solidFill>
                <a:effectLst/>
                <a:latin typeface="Calibri" panose="020F0502020204030204" pitchFamily="34" charset="0"/>
                <a:ea typeface="Times New Roman" panose="02020603050405020304" pitchFamily="18" charset="0"/>
              </a:rPr>
              <a:t> at top right to ensure no errors and all required fields have been filled out</a:t>
            </a: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Save</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Test</a:t>
            </a:r>
            <a:r>
              <a:rPr lang="en-US" sz="1800" dirty="0">
                <a:solidFill>
                  <a:srgbClr val="000000"/>
                </a:solidFill>
                <a:effectLst/>
                <a:latin typeface="Calibri" panose="020F0502020204030204" pitchFamily="34" charset="0"/>
                <a:ea typeface="Times New Roman" panose="02020603050405020304" pitchFamily="18" charset="0"/>
              </a:rPr>
              <a:t> and select </a:t>
            </a:r>
            <a:r>
              <a:rPr lang="en-US" sz="1800" b="1" dirty="0">
                <a:solidFill>
                  <a:srgbClr val="000000"/>
                </a:solidFill>
                <a:effectLst/>
                <a:latin typeface="Calibri" panose="020F0502020204030204" pitchFamily="34" charset="0"/>
                <a:ea typeface="Times New Roman" panose="02020603050405020304" pitchFamily="18" charset="0"/>
              </a:rPr>
              <a:t>Manually</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Go to </a:t>
            </a:r>
            <a:r>
              <a:rPr lang="en-US" sz="1800" b="1" dirty="0" err="1">
                <a:solidFill>
                  <a:srgbClr val="000000"/>
                </a:solidFill>
                <a:effectLst/>
                <a:latin typeface="Calibri" panose="020F0502020204030204" pitchFamily="34" charset="0"/>
                <a:ea typeface="Times New Roman" panose="02020603050405020304" pitchFamily="18" charset="0"/>
              </a:rPr>
              <a:t>FlowTraining</a:t>
            </a:r>
            <a:r>
              <a:rPr lang="en-US" sz="1800" dirty="0">
                <a:solidFill>
                  <a:srgbClr val="000000"/>
                </a:solidFill>
                <a:effectLst/>
                <a:latin typeface="Calibri" panose="020F0502020204030204" pitchFamily="34" charset="0"/>
                <a:ea typeface="Times New Roman" panose="02020603050405020304" pitchFamily="18" charset="0"/>
              </a:rPr>
              <a:t> SharePoint site </a:t>
            </a:r>
            <a:r>
              <a:rPr lang="en-US" sz="1800" u="sng" dirty="0">
                <a:solidFill>
                  <a:srgbClr val="0563C1"/>
                </a:solidFill>
                <a:effectLst/>
                <a:latin typeface="Calibri" panose="020F0502020204030204" pitchFamily="34" charset="0"/>
                <a:ea typeface="Times New Roman" panose="02020603050405020304" pitchFamily="18" charset="0"/>
              </a:rPr>
              <a:t>https://</a:t>
            </a:r>
            <a:r>
              <a:rPr lang="en-US" sz="1800" b="1" u="sng" dirty="0">
                <a:solidFill>
                  <a:srgbClr val="0563C1"/>
                </a:solidFill>
                <a:effectLst/>
                <a:latin typeface="Calibri" panose="020F0502020204030204" pitchFamily="34" charset="0"/>
                <a:ea typeface="Times New Roman" panose="02020603050405020304" pitchFamily="18" charset="0"/>
              </a:rPr>
              <a:t>YOURTENANTNAME</a:t>
            </a:r>
            <a:r>
              <a:rPr lang="en-US" sz="1800" dirty="0">
                <a:solidFill>
                  <a:srgbClr val="0563C1"/>
                </a:solidFill>
                <a:effectLst/>
                <a:latin typeface="Calibri" panose="020F0502020204030204" pitchFamily="34" charset="0"/>
                <a:ea typeface="Times New Roman" panose="02020603050405020304" pitchFamily="18" charset="0"/>
                <a:hlinkClick r:id="rId3"/>
              </a:rPr>
              <a:t>.sharepoint.com/sites/FlowTraining</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a:t>
            </a:r>
            <a:r>
              <a:rPr lang="en-US" sz="1800" dirty="0" err="1">
                <a:solidFill>
                  <a:srgbClr val="000000"/>
                </a:solidFill>
                <a:effectLst/>
                <a:latin typeface="Calibri" panose="020F0502020204030204" pitchFamily="34" charset="0"/>
                <a:ea typeface="Times New Roman" panose="02020603050405020304" pitchFamily="18" charset="0"/>
              </a:rPr>
              <a:t>CarsList</a:t>
            </a:r>
            <a:r>
              <a:rPr lang="en-US" sz="1800" dirty="0">
                <a:solidFill>
                  <a:srgbClr val="000000"/>
                </a:solidFill>
                <a:effectLst/>
                <a:latin typeface="Calibri" panose="020F0502020204030204" pitchFamily="34" charset="0"/>
                <a:ea typeface="Times New Roman" panose="02020603050405020304" pitchFamily="18" charset="0"/>
              </a:rPr>
              <a:t> and add new item to the list</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Come back to Flow and check that it is triggered. At this point you should be waiting for approval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your mail at </a:t>
            </a:r>
            <a:r>
              <a:rPr lang="en-US" sz="1800" b="1" dirty="0">
                <a:solidFill>
                  <a:srgbClr val="000000"/>
                </a:solidFill>
                <a:effectLst/>
                <a:latin typeface="Calibri" panose="020F0502020204030204" pitchFamily="34" charset="0"/>
                <a:ea typeface="Times New Roman" panose="02020603050405020304" pitchFamily="18" charset="0"/>
              </a:rPr>
              <a:t>https://outlook.office.com</a:t>
            </a:r>
            <a:r>
              <a:rPr lang="en-US" sz="1800" dirty="0">
                <a:solidFill>
                  <a:srgbClr val="000000"/>
                </a:solidFill>
                <a:effectLst/>
                <a:latin typeface="Calibri" panose="020F0502020204030204" pitchFamily="34" charset="0"/>
                <a:ea typeface="Times New Roman" panose="02020603050405020304" pitchFamily="18" charset="0"/>
              </a:rPr>
              <a:t> in another tab of the browser and approve the new item in the list that you just created</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Approve the new item you just created to </a:t>
            </a:r>
            <a:r>
              <a:rPr lang="en-US" sz="1800" dirty="0" err="1">
                <a:effectLst/>
                <a:latin typeface="Calibri" panose="020F0502020204030204" pitchFamily="34" charset="0"/>
                <a:ea typeface="Times New Roman" panose="02020603050405020304" pitchFamily="18" charset="0"/>
              </a:rPr>
              <a:t>CarsList</a:t>
            </a:r>
            <a:r>
              <a:rPr lang="en-US" sz="1800" dirty="0">
                <a:effectLst/>
                <a:latin typeface="Calibri" panose="020F0502020204030204" pitchFamily="34" charset="0"/>
                <a:ea typeface="Times New Roman" panose="02020603050405020304" pitchFamily="18" charset="0"/>
              </a:rPr>
              <a:t>. Notice that there is also a link to SharePoint list item in the Approval email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You should receive an email notifying you that the item has been approved</a:t>
            </a:r>
            <a:endParaRPr lang="en-US" sz="1800" dirty="0">
              <a:effectLst/>
              <a:latin typeface="Times New Roman" panose="02020603050405020304" pitchFamily="18" charset="0"/>
              <a:ea typeface="Times New Roman" panose="02020603050405020304" pitchFamily="18" charset="0"/>
            </a:endParaRP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Documentation : </a:t>
            </a:r>
            <a:endParaRPr lang="en-US" sz="900" dirty="0"/>
          </a:p>
          <a:p>
            <a:r>
              <a:rPr lang="en-US" sz="900" dirty="0"/>
              <a:t>https://docs.microsoft.com/en-us/flow/modern-approvals</a:t>
            </a:r>
          </a:p>
          <a:p>
            <a:endParaRPr lang="en-US" sz="9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8351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Once done</a:t>
            </a:r>
          </a:p>
          <a:p>
            <a:endParaRPr lang="en-US" sz="900" dirty="0">
              <a:cs typeface="Calibri"/>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First click </a:t>
            </a:r>
            <a:r>
              <a:rPr lang="en-US" sz="1800" b="1" dirty="0">
                <a:solidFill>
                  <a:srgbClr val="000000"/>
                </a:solidFill>
                <a:effectLst/>
                <a:latin typeface="Calibri" panose="020F0502020204030204" pitchFamily="34" charset="0"/>
                <a:ea typeface="Times New Roman" panose="02020603050405020304" pitchFamily="18" charset="0"/>
              </a:rPr>
              <a:t>Flow Checker</a:t>
            </a:r>
            <a:r>
              <a:rPr lang="en-US" sz="1800" dirty="0">
                <a:solidFill>
                  <a:srgbClr val="000000"/>
                </a:solidFill>
                <a:effectLst/>
                <a:latin typeface="Calibri" panose="020F0502020204030204" pitchFamily="34" charset="0"/>
                <a:ea typeface="Times New Roman" panose="02020603050405020304" pitchFamily="18" charset="0"/>
              </a:rPr>
              <a:t> at top right to ensure no errors and all required fields have been filled out</a:t>
            </a: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Save</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Test</a:t>
            </a:r>
            <a:r>
              <a:rPr lang="en-US" sz="1800" dirty="0">
                <a:solidFill>
                  <a:srgbClr val="000000"/>
                </a:solidFill>
                <a:effectLst/>
                <a:latin typeface="Calibri" panose="020F0502020204030204" pitchFamily="34" charset="0"/>
                <a:ea typeface="Times New Roman" panose="02020603050405020304" pitchFamily="18" charset="0"/>
              </a:rPr>
              <a:t> and select </a:t>
            </a:r>
            <a:r>
              <a:rPr lang="en-US" sz="1800" b="1" dirty="0">
                <a:solidFill>
                  <a:srgbClr val="000000"/>
                </a:solidFill>
                <a:effectLst/>
                <a:latin typeface="Calibri" panose="020F0502020204030204" pitchFamily="34" charset="0"/>
                <a:ea typeface="Times New Roman" panose="02020603050405020304" pitchFamily="18" charset="0"/>
              </a:rPr>
              <a:t>Manually</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Go to </a:t>
            </a:r>
            <a:r>
              <a:rPr lang="en-US" sz="1800" b="1" dirty="0" err="1">
                <a:solidFill>
                  <a:srgbClr val="000000"/>
                </a:solidFill>
                <a:effectLst/>
                <a:latin typeface="Calibri" panose="020F0502020204030204" pitchFamily="34" charset="0"/>
                <a:ea typeface="Times New Roman" panose="02020603050405020304" pitchFamily="18" charset="0"/>
              </a:rPr>
              <a:t>FlowTraining</a:t>
            </a:r>
            <a:r>
              <a:rPr lang="en-US" sz="1800" dirty="0">
                <a:solidFill>
                  <a:srgbClr val="000000"/>
                </a:solidFill>
                <a:effectLst/>
                <a:latin typeface="Calibri" panose="020F0502020204030204" pitchFamily="34" charset="0"/>
                <a:ea typeface="Times New Roman" panose="02020603050405020304" pitchFamily="18" charset="0"/>
              </a:rPr>
              <a:t> SharePoint site </a:t>
            </a:r>
            <a:r>
              <a:rPr lang="en-US" sz="1800" u="sng" dirty="0">
                <a:solidFill>
                  <a:srgbClr val="0563C1"/>
                </a:solidFill>
                <a:effectLst/>
                <a:latin typeface="Calibri" panose="020F0502020204030204" pitchFamily="34" charset="0"/>
                <a:ea typeface="Times New Roman" panose="02020603050405020304" pitchFamily="18" charset="0"/>
              </a:rPr>
              <a:t>https://</a:t>
            </a:r>
            <a:r>
              <a:rPr lang="en-US" sz="1800" b="1" u="sng" dirty="0">
                <a:solidFill>
                  <a:srgbClr val="0563C1"/>
                </a:solidFill>
                <a:effectLst/>
                <a:latin typeface="Calibri" panose="020F0502020204030204" pitchFamily="34" charset="0"/>
                <a:ea typeface="Times New Roman" panose="02020603050405020304" pitchFamily="18" charset="0"/>
              </a:rPr>
              <a:t>YOURTENANTNAME</a:t>
            </a:r>
            <a:r>
              <a:rPr lang="en-US" sz="1800" dirty="0">
                <a:solidFill>
                  <a:srgbClr val="0563C1"/>
                </a:solidFill>
                <a:effectLst/>
                <a:latin typeface="Calibri" panose="020F0502020204030204" pitchFamily="34" charset="0"/>
                <a:ea typeface="Times New Roman" panose="02020603050405020304" pitchFamily="18" charset="0"/>
                <a:hlinkClick r:id="rId3"/>
              </a:rPr>
              <a:t>.sharepoint.com/sites/FlowTraining</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a:t>
            </a:r>
            <a:r>
              <a:rPr lang="en-US" sz="1800" dirty="0" err="1">
                <a:solidFill>
                  <a:srgbClr val="000000"/>
                </a:solidFill>
                <a:effectLst/>
                <a:latin typeface="Calibri" panose="020F0502020204030204" pitchFamily="34" charset="0"/>
                <a:ea typeface="Times New Roman" panose="02020603050405020304" pitchFamily="18" charset="0"/>
              </a:rPr>
              <a:t>CarsList</a:t>
            </a:r>
            <a:r>
              <a:rPr lang="en-US" sz="1800" dirty="0">
                <a:solidFill>
                  <a:srgbClr val="000000"/>
                </a:solidFill>
                <a:effectLst/>
                <a:latin typeface="Calibri" panose="020F0502020204030204" pitchFamily="34" charset="0"/>
                <a:ea typeface="Times New Roman" panose="02020603050405020304" pitchFamily="18" charset="0"/>
              </a:rPr>
              <a:t> and add new item to the list</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Come back to Flow and check that it is triggered. At this point you should be waiting for approval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your mail at </a:t>
            </a:r>
            <a:r>
              <a:rPr lang="en-US" sz="1800" b="1" dirty="0">
                <a:solidFill>
                  <a:srgbClr val="000000"/>
                </a:solidFill>
                <a:effectLst/>
                <a:latin typeface="Calibri" panose="020F0502020204030204" pitchFamily="34" charset="0"/>
                <a:ea typeface="Times New Roman" panose="02020603050405020304" pitchFamily="18" charset="0"/>
              </a:rPr>
              <a:t>https://outlook.office.com</a:t>
            </a:r>
            <a:r>
              <a:rPr lang="en-US" sz="1800" dirty="0">
                <a:solidFill>
                  <a:srgbClr val="000000"/>
                </a:solidFill>
                <a:effectLst/>
                <a:latin typeface="Calibri" panose="020F0502020204030204" pitchFamily="34" charset="0"/>
                <a:ea typeface="Times New Roman" panose="02020603050405020304" pitchFamily="18" charset="0"/>
              </a:rPr>
              <a:t> in another tab of the browser and approve the new item in the list that you just created</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Approve the new item you just created to </a:t>
            </a:r>
            <a:r>
              <a:rPr lang="en-US" sz="1800" dirty="0" err="1">
                <a:effectLst/>
                <a:latin typeface="Calibri" panose="020F0502020204030204" pitchFamily="34" charset="0"/>
                <a:ea typeface="Times New Roman" panose="02020603050405020304" pitchFamily="18" charset="0"/>
              </a:rPr>
              <a:t>CarsList</a:t>
            </a:r>
            <a:r>
              <a:rPr lang="en-US" sz="1800" dirty="0">
                <a:effectLst/>
                <a:latin typeface="Calibri" panose="020F0502020204030204" pitchFamily="34" charset="0"/>
                <a:ea typeface="Times New Roman" panose="02020603050405020304" pitchFamily="18" charset="0"/>
              </a:rPr>
              <a:t>. Notice that there is also a link to SharePoint list item in the Approval email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You should receive an email notifying you that the item has been approved</a:t>
            </a:r>
            <a:endParaRPr lang="en-US" sz="1800" dirty="0">
              <a:effectLst/>
              <a:latin typeface="Times New Roman" panose="02020603050405020304" pitchFamily="18" charset="0"/>
              <a:ea typeface="Times New Roman" panose="02020603050405020304" pitchFamily="18" charset="0"/>
            </a:endParaRP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Documentation : </a:t>
            </a:r>
            <a:endParaRPr lang="en-US" sz="900" dirty="0"/>
          </a:p>
          <a:p>
            <a:r>
              <a:rPr lang="en-US" sz="900" dirty="0"/>
              <a:t>https://docs.microsoft.com/en-us/flow/modern-approvals</a:t>
            </a:r>
          </a:p>
          <a:p>
            <a:endParaRPr lang="en-US" sz="9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46106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Once done</a:t>
            </a:r>
          </a:p>
          <a:p>
            <a:endParaRPr lang="en-US" sz="900" dirty="0">
              <a:cs typeface="Calibri"/>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First click </a:t>
            </a:r>
            <a:r>
              <a:rPr lang="en-US" sz="1800" b="1" dirty="0">
                <a:solidFill>
                  <a:srgbClr val="000000"/>
                </a:solidFill>
                <a:effectLst/>
                <a:latin typeface="Calibri" panose="020F0502020204030204" pitchFamily="34" charset="0"/>
                <a:ea typeface="Times New Roman" panose="02020603050405020304" pitchFamily="18" charset="0"/>
              </a:rPr>
              <a:t>Flow Checker</a:t>
            </a:r>
            <a:r>
              <a:rPr lang="en-US" sz="1800" dirty="0">
                <a:solidFill>
                  <a:srgbClr val="000000"/>
                </a:solidFill>
                <a:effectLst/>
                <a:latin typeface="Calibri" panose="020F0502020204030204" pitchFamily="34" charset="0"/>
                <a:ea typeface="Times New Roman" panose="02020603050405020304" pitchFamily="18" charset="0"/>
              </a:rPr>
              <a:t> at top right to ensure no errors and all required fields have been filled out</a:t>
            </a: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Save</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Test</a:t>
            </a:r>
            <a:r>
              <a:rPr lang="en-US" sz="1800" dirty="0">
                <a:solidFill>
                  <a:srgbClr val="000000"/>
                </a:solidFill>
                <a:effectLst/>
                <a:latin typeface="Calibri" panose="020F0502020204030204" pitchFamily="34" charset="0"/>
                <a:ea typeface="Times New Roman" panose="02020603050405020304" pitchFamily="18" charset="0"/>
              </a:rPr>
              <a:t> and select </a:t>
            </a:r>
            <a:r>
              <a:rPr lang="en-US" sz="1800" b="1" dirty="0">
                <a:solidFill>
                  <a:srgbClr val="000000"/>
                </a:solidFill>
                <a:effectLst/>
                <a:latin typeface="Calibri" panose="020F0502020204030204" pitchFamily="34" charset="0"/>
                <a:ea typeface="Times New Roman" panose="02020603050405020304" pitchFamily="18" charset="0"/>
              </a:rPr>
              <a:t>Manually</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Go to </a:t>
            </a:r>
            <a:r>
              <a:rPr lang="en-US" sz="1800" b="1" dirty="0" err="1">
                <a:solidFill>
                  <a:srgbClr val="000000"/>
                </a:solidFill>
                <a:effectLst/>
                <a:latin typeface="Calibri" panose="020F0502020204030204" pitchFamily="34" charset="0"/>
                <a:ea typeface="Times New Roman" panose="02020603050405020304" pitchFamily="18" charset="0"/>
              </a:rPr>
              <a:t>FlowTraining</a:t>
            </a:r>
            <a:r>
              <a:rPr lang="en-US" sz="1800" dirty="0">
                <a:solidFill>
                  <a:srgbClr val="000000"/>
                </a:solidFill>
                <a:effectLst/>
                <a:latin typeface="Calibri" panose="020F0502020204030204" pitchFamily="34" charset="0"/>
                <a:ea typeface="Times New Roman" panose="02020603050405020304" pitchFamily="18" charset="0"/>
              </a:rPr>
              <a:t> SharePoint site </a:t>
            </a:r>
            <a:r>
              <a:rPr lang="en-US" sz="1800" u="sng" dirty="0">
                <a:solidFill>
                  <a:srgbClr val="0563C1"/>
                </a:solidFill>
                <a:effectLst/>
                <a:latin typeface="Calibri" panose="020F0502020204030204" pitchFamily="34" charset="0"/>
                <a:ea typeface="Times New Roman" panose="02020603050405020304" pitchFamily="18" charset="0"/>
              </a:rPr>
              <a:t>https://</a:t>
            </a:r>
            <a:r>
              <a:rPr lang="en-US" sz="1800" b="1" u="sng" dirty="0">
                <a:solidFill>
                  <a:srgbClr val="0563C1"/>
                </a:solidFill>
                <a:effectLst/>
                <a:latin typeface="Calibri" panose="020F0502020204030204" pitchFamily="34" charset="0"/>
                <a:ea typeface="Times New Roman" panose="02020603050405020304" pitchFamily="18" charset="0"/>
              </a:rPr>
              <a:t>YOURTENANTNAME</a:t>
            </a:r>
            <a:r>
              <a:rPr lang="en-US" sz="1800" dirty="0">
                <a:solidFill>
                  <a:srgbClr val="0563C1"/>
                </a:solidFill>
                <a:effectLst/>
                <a:latin typeface="Calibri" panose="020F0502020204030204" pitchFamily="34" charset="0"/>
                <a:ea typeface="Times New Roman" panose="02020603050405020304" pitchFamily="18" charset="0"/>
                <a:hlinkClick r:id="rId3"/>
              </a:rPr>
              <a:t>.sharepoint.com/sites/FlowTraining</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a:t>
            </a:r>
            <a:r>
              <a:rPr lang="en-US" sz="1800" dirty="0" err="1">
                <a:solidFill>
                  <a:srgbClr val="000000"/>
                </a:solidFill>
                <a:effectLst/>
                <a:latin typeface="Calibri" panose="020F0502020204030204" pitchFamily="34" charset="0"/>
                <a:ea typeface="Times New Roman" panose="02020603050405020304" pitchFamily="18" charset="0"/>
              </a:rPr>
              <a:t>CarsList</a:t>
            </a:r>
            <a:r>
              <a:rPr lang="en-US" sz="1800" dirty="0">
                <a:solidFill>
                  <a:srgbClr val="000000"/>
                </a:solidFill>
                <a:effectLst/>
                <a:latin typeface="Calibri" panose="020F0502020204030204" pitchFamily="34" charset="0"/>
                <a:ea typeface="Times New Roman" panose="02020603050405020304" pitchFamily="18" charset="0"/>
              </a:rPr>
              <a:t> and add new item to the list</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Come back to Flow and check that it is triggered. At this point you should be waiting for approval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your mail at </a:t>
            </a:r>
            <a:r>
              <a:rPr lang="en-US" sz="1800" b="1" dirty="0">
                <a:solidFill>
                  <a:srgbClr val="000000"/>
                </a:solidFill>
                <a:effectLst/>
                <a:latin typeface="Calibri" panose="020F0502020204030204" pitchFamily="34" charset="0"/>
                <a:ea typeface="Times New Roman" panose="02020603050405020304" pitchFamily="18" charset="0"/>
              </a:rPr>
              <a:t>https://outlook.office.com</a:t>
            </a:r>
            <a:r>
              <a:rPr lang="en-US" sz="1800" dirty="0">
                <a:solidFill>
                  <a:srgbClr val="000000"/>
                </a:solidFill>
                <a:effectLst/>
                <a:latin typeface="Calibri" panose="020F0502020204030204" pitchFamily="34" charset="0"/>
                <a:ea typeface="Times New Roman" panose="02020603050405020304" pitchFamily="18" charset="0"/>
              </a:rPr>
              <a:t> in another tab of the browser and approve the new item in the list that you just created</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Approve the new item you just created to </a:t>
            </a:r>
            <a:r>
              <a:rPr lang="en-US" sz="1800" dirty="0" err="1">
                <a:effectLst/>
                <a:latin typeface="Calibri" panose="020F0502020204030204" pitchFamily="34" charset="0"/>
                <a:ea typeface="Times New Roman" panose="02020603050405020304" pitchFamily="18" charset="0"/>
              </a:rPr>
              <a:t>CarsList</a:t>
            </a:r>
            <a:r>
              <a:rPr lang="en-US" sz="1800" dirty="0">
                <a:effectLst/>
                <a:latin typeface="Calibri" panose="020F0502020204030204" pitchFamily="34" charset="0"/>
                <a:ea typeface="Times New Roman" panose="02020603050405020304" pitchFamily="18" charset="0"/>
              </a:rPr>
              <a:t>. Notice that there is also a link to SharePoint list item in the Approval email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You should receive an email notifying you that the item has been approved</a:t>
            </a:r>
            <a:endParaRPr lang="en-US" sz="1800" dirty="0">
              <a:effectLst/>
              <a:latin typeface="Times New Roman" panose="02020603050405020304" pitchFamily="18" charset="0"/>
              <a:ea typeface="Times New Roman" panose="02020603050405020304" pitchFamily="18" charset="0"/>
            </a:endParaRP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Documentation : </a:t>
            </a:r>
            <a:endParaRPr lang="en-US" sz="900" dirty="0"/>
          </a:p>
          <a:p>
            <a:r>
              <a:rPr lang="en-US" sz="900" dirty="0"/>
              <a:t>https://docs.microsoft.com/en-us/flow/modern-approvals</a:t>
            </a:r>
          </a:p>
          <a:p>
            <a:endParaRPr lang="en-US" sz="9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16131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Follow along steps: </a:t>
            </a:r>
          </a:p>
          <a:p>
            <a:endParaRPr lang="en-US" dirty="0">
              <a:cs typeface="Calibri"/>
            </a:endParaRPr>
          </a:p>
          <a:p>
            <a:r>
              <a:rPr lang="en-US" dirty="0">
                <a:cs typeface="Calibri"/>
              </a:rPr>
              <a:t>1. Click on My flows at </a:t>
            </a:r>
            <a:r>
              <a:rPr lang="en-US" dirty="0">
                <a:cs typeface="Calibri"/>
                <a:hlinkClick r:id="rId3"/>
              </a:rPr>
              <a:t>https://flow.microsoft.com</a:t>
            </a:r>
            <a:r>
              <a:rPr lang="en-US" dirty="0">
                <a:cs typeface="Calibri"/>
              </a:rPr>
              <a:t> after signing into your Tenant</a:t>
            </a:r>
            <a:endParaRPr lang="en-US" dirty="0"/>
          </a:p>
          <a:p>
            <a:r>
              <a:rPr lang="en-US" dirty="0">
                <a:cs typeface="Calibri"/>
              </a:rPr>
              <a:t>2. Click New | </a:t>
            </a:r>
            <a:r>
              <a:rPr lang="en-US" b="1" dirty="0">
                <a:cs typeface="Calibri"/>
              </a:rPr>
              <a:t>Automated-from blank</a:t>
            </a:r>
          </a:p>
          <a:p>
            <a:r>
              <a:rPr lang="en-US" dirty="0">
                <a:cs typeface="Calibri"/>
              </a:rPr>
              <a:t>3. Name the Flow "</a:t>
            </a:r>
            <a:r>
              <a:rPr lang="en-US" b="1" dirty="0">
                <a:cs typeface="Calibri"/>
              </a:rPr>
              <a:t>Carlist Approval</a:t>
            </a:r>
            <a:r>
              <a:rPr lang="en-US" dirty="0">
                <a:cs typeface="Calibri"/>
              </a:rPr>
              <a:t>"</a:t>
            </a:r>
          </a:p>
          <a:p>
            <a:r>
              <a:rPr lang="en-US" dirty="0">
                <a:cs typeface="Calibri"/>
              </a:rPr>
              <a:t>4. Select "</a:t>
            </a:r>
            <a:r>
              <a:rPr lang="en-US" b="1" dirty="0">
                <a:cs typeface="Calibri"/>
              </a:rPr>
              <a:t>When an item is created</a:t>
            </a:r>
            <a:r>
              <a:rPr lang="en-US" dirty="0">
                <a:cs typeface="Calibri"/>
              </a:rPr>
              <a:t>" (SharePoint) from the list</a:t>
            </a:r>
          </a:p>
          <a:p>
            <a:r>
              <a:rPr lang="en-US" dirty="0">
                <a:cs typeface="Calibri"/>
              </a:rPr>
              <a:t>6. Click Create</a:t>
            </a:r>
          </a:p>
          <a:p>
            <a:r>
              <a:rPr lang="en-US" dirty="0">
                <a:cs typeface="Calibri"/>
              </a:rPr>
              <a:t>7. In Site Address, click on drop down to select </a:t>
            </a:r>
            <a:r>
              <a:rPr lang="en-US" b="1" dirty="0" err="1">
                <a:cs typeface="Calibri"/>
              </a:rPr>
              <a:t>FlowTraining</a:t>
            </a:r>
            <a:r>
              <a:rPr lang="en-US" dirty="0">
                <a:cs typeface="Calibri"/>
              </a:rPr>
              <a:t> site</a:t>
            </a:r>
          </a:p>
          <a:p>
            <a:r>
              <a:rPr lang="en-US" dirty="0">
                <a:cs typeface="Calibri"/>
              </a:rPr>
              <a:t>8. In the List Name, click on drop down to select </a:t>
            </a:r>
            <a:r>
              <a:rPr lang="en-US" b="1" dirty="0" err="1">
                <a:cs typeface="Calibri"/>
              </a:rPr>
              <a:t>CarList</a:t>
            </a:r>
            <a:r>
              <a:rPr lang="en-US" dirty="0">
                <a:cs typeface="Calibri"/>
              </a:rPr>
              <a:t> list</a:t>
            </a:r>
          </a:p>
          <a:p>
            <a:r>
              <a:rPr lang="en-US" dirty="0">
                <a:cs typeface="Calibri"/>
              </a:rPr>
              <a:t>9. Click "</a:t>
            </a:r>
            <a:r>
              <a:rPr lang="en-US" b="1" dirty="0">
                <a:cs typeface="Calibri"/>
              </a:rPr>
              <a:t>New Step</a:t>
            </a:r>
            <a:r>
              <a:rPr lang="en-US" dirty="0">
                <a:cs typeface="Calibri"/>
              </a:rPr>
              <a:t>"</a:t>
            </a:r>
          </a:p>
          <a:p>
            <a:r>
              <a:rPr lang="en-US" dirty="0">
                <a:cs typeface="Calibri"/>
              </a:rPr>
              <a:t>10. Type "</a:t>
            </a:r>
            <a:r>
              <a:rPr lang="en-US" b="1" dirty="0">
                <a:cs typeface="Calibri"/>
              </a:rPr>
              <a:t>approval</a:t>
            </a:r>
            <a:r>
              <a:rPr lang="en-US" dirty="0">
                <a:cs typeface="Calibri"/>
              </a:rPr>
              <a:t>" and then select "</a:t>
            </a:r>
            <a:r>
              <a:rPr lang="en-US" b="1" dirty="0">
                <a:cs typeface="Calibri"/>
              </a:rPr>
              <a:t>Start and wait for an approval</a:t>
            </a:r>
            <a:r>
              <a:rPr lang="en-US" dirty="0">
                <a:cs typeface="Calibri"/>
              </a:rPr>
              <a:t>"</a:t>
            </a:r>
          </a:p>
          <a:p>
            <a:r>
              <a:rPr lang="en-US" dirty="0">
                <a:cs typeface="Calibri"/>
              </a:rPr>
              <a:t>11. In Approval type, click drop down box and select "</a:t>
            </a:r>
            <a:r>
              <a:rPr lang="en-US" b="1" dirty="0">
                <a:cs typeface="Calibri"/>
              </a:rPr>
              <a:t>Approve/Reject - First to respond</a:t>
            </a:r>
            <a:r>
              <a:rPr lang="en-US" dirty="0">
                <a:cs typeface="Calibri"/>
              </a:rPr>
              <a:t>"</a:t>
            </a:r>
          </a:p>
          <a:p>
            <a:r>
              <a:rPr lang="en-US" dirty="0">
                <a:cs typeface="Calibri"/>
              </a:rPr>
              <a:t>12. Put "Please review:" in the Title field and then add Title, Dynamic Content</a:t>
            </a:r>
          </a:p>
          <a:p>
            <a:r>
              <a:rPr lang="en-US" dirty="0">
                <a:cs typeface="Calibri"/>
              </a:rPr>
              <a:t>13. Add your mailbox to the Assigned To field</a:t>
            </a:r>
          </a:p>
          <a:p>
            <a:r>
              <a:rPr lang="en-US" dirty="0">
                <a:cs typeface="Calibri"/>
              </a:rPr>
              <a:t>14. Add additional Dynamic Contents per screenshots above</a:t>
            </a:r>
          </a:p>
          <a:p>
            <a:r>
              <a:rPr lang="en-US" dirty="0">
                <a:cs typeface="Calibri"/>
              </a:rPr>
              <a:t>15. Do the same per screenshot above for If Yes and If No by adding Send an email action to both.  Note:  The "Apply to each" will be automatically created for you after you put in dynamic actions per the screenshot above.</a:t>
            </a:r>
          </a:p>
          <a:p>
            <a:endParaRPr lang="en-US" dirty="0">
              <a:cs typeface="Calibri"/>
            </a:endParaRPr>
          </a:p>
          <a:p>
            <a:r>
              <a:rPr lang="en-US" dirty="0">
                <a:cs typeface="Calibri"/>
              </a:rPr>
              <a:t>If Yes:</a:t>
            </a:r>
          </a:p>
          <a:p>
            <a:endParaRPr lang="en-US" dirty="0">
              <a:cs typeface="Calibri"/>
            </a:endParaRPr>
          </a:p>
          <a:p>
            <a:r>
              <a:rPr lang="en-US" dirty="0">
                <a:cs typeface="Calibri"/>
              </a:rPr>
              <a:t>Dynamic Contents</a:t>
            </a:r>
          </a:p>
          <a:p>
            <a:endParaRPr lang="en-US" dirty="0">
              <a:cs typeface="Calibri"/>
            </a:endParaRPr>
          </a:p>
          <a:p>
            <a:r>
              <a:rPr lang="en-US" dirty="0">
                <a:cs typeface="Calibri"/>
              </a:rPr>
              <a:t>To: Created by Email</a:t>
            </a:r>
          </a:p>
          <a:p>
            <a:r>
              <a:rPr lang="en-US" dirty="0">
                <a:cs typeface="Calibri"/>
              </a:rPr>
              <a:t>Subject: Title</a:t>
            </a:r>
          </a:p>
          <a:p>
            <a:r>
              <a:rPr lang="en-US" dirty="0">
                <a:cs typeface="Calibri"/>
              </a:rPr>
              <a:t>Body: Title, Responses Approver name, and Responses Comments</a:t>
            </a:r>
          </a:p>
          <a:p>
            <a:endParaRPr lang="en-US" dirty="0">
              <a:cs typeface="Calibri"/>
            </a:endParaRPr>
          </a:p>
          <a:p>
            <a:r>
              <a:rPr lang="en-US" dirty="0">
                <a:cs typeface="Calibri"/>
              </a:rPr>
              <a:t>If No</a:t>
            </a:r>
          </a:p>
          <a:p>
            <a:endParaRPr lang="en-US" dirty="0">
              <a:cs typeface="Calibri"/>
            </a:endParaRPr>
          </a:p>
          <a:p>
            <a:r>
              <a:rPr lang="en-US" dirty="0">
                <a:cs typeface="Calibri"/>
              </a:rPr>
              <a:t>Dynamic Contents</a:t>
            </a:r>
          </a:p>
          <a:p>
            <a:endParaRPr lang="en-US" dirty="0">
              <a:cs typeface="Calibri"/>
            </a:endParaRPr>
          </a:p>
          <a:p>
            <a:r>
              <a:rPr lang="en-US" dirty="0">
                <a:cs typeface="Calibri"/>
              </a:rPr>
              <a:t>To: Created by Email</a:t>
            </a:r>
          </a:p>
          <a:p>
            <a:r>
              <a:rPr lang="en-US" dirty="0">
                <a:cs typeface="Calibri"/>
              </a:rPr>
              <a:t>Subject: Title</a:t>
            </a:r>
          </a:p>
          <a:p>
            <a:r>
              <a:rPr lang="en-US" dirty="0">
                <a:cs typeface="Calibri"/>
              </a:rPr>
              <a:t>Body: Title, Responses Approver name, and Responses Comments</a:t>
            </a:r>
          </a:p>
          <a:p>
            <a:endParaRPr lang="en-US" dirty="0">
              <a:cs typeface="Calibri"/>
            </a:endParaRPr>
          </a:p>
          <a:p>
            <a:endParaRPr lang="en-US" dirty="0">
              <a:cs typeface="Calibri"/>
            </a:endParaRPr>
          </a:p>
          <a:p>
            <a:r>
              <a:rPr lang="en-US" dirty="0">
                <a:cs typeface="Calibri"/>
              </a:rPr>
              <a:t>Once done</a:t>
            </a:r>
          </a:p>
          <a:p>
            <a:endParaRPr lang="en-US" dirty="0">
              <a:cs typeface="Calibri"/>
            </a:endParaRPr>
          </a:p>
          <a:p>
            <a:r>
              <a:rPr lang="en-US" dirty="0">
                <a:cs typeface="Calibri"/>
              </a:rPr>
              <a:t>1. Click "Flow Checker" at top right to ensure no errors and all required fields have been filled out</a:t>
            </a:r>
          </a:p>
          <a:p>
            <a:r>
              <a:rPr lang="en-US" dirty="0">
                <a:cs typeface="Calibri"/>
              </a:rPr>
              <a:t>2. Take a minute to review the logic of this Flow</a:t>
            </a:r>
            <a:endParaRPr lang="en-US" dirty="0"/>
          </a:p>
          <a:p>
            <a:r>
              <a:rPr lang="en-US" dirty="0">
                <a:cs typeface="Calibri"/>
              </a:rPr>
              <a:t>3. Click Save</a:t>
            </a:r>
          </a:p>
          <a:p>
            <a:r>
              <a:rPr lang="en-US" dirty="0">
                <a:cs typeface="Calibri"/>
              </a:rPr>
              <a:t>4. Click Test, then select "Manually", click Save &amp; Test</a:t>
            </a:r>
          </a:p>
          <a:p>
            <a:r>
              <a:rPr lang="en-US" dirty="0">
                <a:cs typeface="Calibri"/>
              </a:rPr>
              <a:t>5. Go to the SharePoint </a:t>
            </a:r>
            <a:r>
              <a:rPr lang="en-US" dirty="0" err="1">
                <a:cs typeface="Calibri"/>
              </a:rPr>
              <a:t>FlowTraining</a:t>
            </a:r>
            <a:r>
              <a:rPr lang="en-US" dirty="0">
                <a:cs typeface="Calibri"/>
              </a:rPr>
              <a:t> site and </a:t>
            </a:r>
            <a:r>
              <a:rPr lang="en-US" dirty="0" err="1">
                <a:cs typeface="Calibri"/>
              </a:rPr>
              <a:t>yourname</a:t>
            </a:r>
            <a:r>
              <a:rPr lang="en-US" dirty="0">
                <a:cs typeface="Calibri"/>
              </a:rPr>
              <a:t>-Carlist List then add a new item in the list  </a:t>
            </a:r>
            <a:r>
              <a:rPr lang="en-US" dirty="0">
                <a:hlinkClick r:id="rId4"/>
              </a:rPr>
              <a:t>https://</a:t>
            </a:r>
            <a:r>
              <a:rPr lang="en-US" b="1" i="1" dirty="0">
                <a:hlinkClick r:id="rId4"/>
              </a:rPr>
              <a:t>tenantname</a:t>
            </a:r>
            <a:r>
              <a:rPr lang="en-US" dirty="0">
                <a:hlinkClick r:id="rId4"/>
              </a:rPr>
              <a:t>.sharepoint.com/sites/FlowTraining</a:t>
            </a:r>
          </a:p>
          <a:p>
            <a:r>
              <a:rPr lang="en-US" dirty="0">
                <a:cs typeface="Calibri"/>
              </a:rPr>
              <a:t>6. Come back to Flow and check to make sure it's being triggered.  At this point it should be waiting for approval</a:t>
            </a:r>
          </a:p>
          <a:p>
            <a:r>
              <a:rPr lang="en-US" dirty="0">
                <a:cs typeface="Calibri"/>
              </a:rPr>
              <a:t>7. Open your mail at https://outlook.office.com in another tab of the browser and approve the new item in the list that you just created</a:t>
            </a:r>
          </a:p>
          <a:p>
            <a:r>
              <a:rPr lang="en-US" dirty="0">
                <a:cs typeface="Calibri"/>
              </a:rPr>
              <a:t>8. You should receive an email notifying you that the item created has been approved</a:t>
            </a:r>
          </a:p>
          <a:p>
            <a:r>
              <a:rPr lang="en-US" dirty="0">
                <a:cs typeface="Calibri"/>
              </a:rPr>
              <a:t>9. Go back to Flow and you should see that your Flow was triggered successfully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https://docs.microsoft.com/en-us/flow/modern-approvals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49994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F3103FA-631A-4F8B-B7D1-5B47674EBCC1}" type="slidenum">
              <a:rPr lang="en-US" smtClean="0"/>
              <a:t>20</a:t>
            </a:fld>
            <a:endParaRPr lang="en-US"/>
          </a:p>
        </p:txBody>
      </p:sp>
    </p:spTree>
    <p:extLst>
      <p:ext uri="{BB962C8B-B14F-4D97-AF65-F5344CB8AC3E}">
        <p14:creationId xmlns:p14="http://schemas.microsoft.com/office/powerpoint/2010/main" val="386142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3/3/2022 4:18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2190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93097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50943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3</a:t>
            </a:fld>
            <a:endParaRPr lang="en-US"/>
          </a:p>
        </p:txBody>
      </p:sp>
    </p:spTree>
    <p:extLst>
      <p:ext uri="{BB962C8B-B14F-4D97-AF65-F5344CB8AC3E}">
        <p14:creationId xmlns:p14="http://schemas.microsoft.com/office/powerpoint/2010/main" val="369519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trigger is an event that starts your flow. It utilizes a connector.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flow can only have one trigger.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triggers are:</a:t>
            </a:r>
          </a:p>
          <a:p>
            <a:pPr lvl="0"/>
            <a:r>
              <a:rPr lang="en-US" sz="1200" kern="1200" dirty="0">
                <a:solidFill>
                  <a:schemeClr val="tx1"/>
                </a:solidFill>
                <a:effectLst/>
                <a:latin typeface="+mn-lt"/>
                <a:ea typeface="+mn-ea"/>
                <a:cs typeface="+mn-cs"/>
              </a:rPr>
              <a:t>1. Buttons</a:t>
            </a:r>
          </a:p>
          <a:p>
            <a:pPr lvl="0"/>
            <a:r>
              <a:rPr lang="en-US" sz="1200" kern="1200" dirty="0">
                <a:solidFill>
                  <a:schemeClr val="tx1"/>
                </a:solidFill>
                <a:effectLst/>
                <a:latin typeface="+mn-lt"/>
                <a:ea typeface="+mn-ea"/>
                <a:cs typeface="+mn-cs"/>
              </a:rPr>
              <a:t>2. Automated trigger</a:t>
            </a:r>
          </a:p>
          <a:p>
            <a:pPr lvl="1"/>
            <a:r>
              <a:rPr lang="en-US" sz="1200" b="1" kern="1200" dirty="0">
                <a:solidFill>
                  <a:schemeClr val="tx1"/>
                </a:solidFill>
                <a:effectLst/>
                <a:latin typeface="+mn-lt"/>
                <a:ea typeface="+mn-ea"/>
                <a:cs typeface="+mn-cs"/>
              </a:rPr>
              <a:t>When a new email arrives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When an item is created (in a SharePoint Online list)</a:t>
            </a:r>
          </a:p>
          <a:p>
            <a:pPr lvl="1"/>
            <a:r>
              <a:rPr lang="en-US" sz="1200" kern="1200" dirty="0">
                <a:solidFill>
                  <a:schemeClr val="tx1"/>
                </a:solidFill>
                <a:effectLst/>
                <a:latin typeface="+mn-lt"/>
                <a:ea typeface="+mn-ea"/>
                <a:cs typeface="+mn-cs"/>
              </a:rPr>
              <a:t>When a feed item is published (in an RSS feed)</a:t>
            </a:r>
          </a:p>
          <a:p>
            <a:pPr lvl="1"/>
            <a:r>
              <a:rPr lang="en-US" sz="1200" kern="1200" dirty="0">
                <a:solidFill>
                  <a:schemeClr val="tx1"/>
                </a:solidFill>
                <a:effectLst/>
                <a:latin typeface="+mn-lt"/>
                <a:ea typeface="+mn-ea"/>
                <a:cs typeface="+mn-cs"/>
              </a:rPr>
              <a:t>When a file is created (OneDrive)</a:t>
            </a:r>
          </a:p>
          <a:p>
            <a:pPr lvl="1"/>
            <a:r>
              <a:rPr lang="en-US" sz="1200" kern="1200" dirty="0">
                <a:solidFill>
                  <a:schemeClr val="tx1"/>
                </a:solidFill>
                <a:effectLst/>
                <a:latin typeface="+mn-lt"/>
                <a:ea typeface="+mn-ea"/>
                <a:cs typeface="+mn-cs"/>
              </a:rPr>
              <a:t>When a new tweet is posted</a:t>
            </a:r>
          </a:p>
          <a:p>
            <a:pPr lvl="1"/>
            <a:r>
              <a:rPr lang="en-US" sz="1200" kern="1200" dirty="0">
                <a:solidFill>
                  <a:schemeClr val="tx1"/>
                </a:solidFill>
                <a:effectLst/>
                <a:latin typeface="+mn-lt"/>
                <a:ea typeface="+mn-ea"/>
                <a:cs typeface="+mn-cs"/>
              </a:rPr>
              <a:t>HTTP/Webhook</a:t>
            </a:r>
          </a:p>
          <a:p>
            <a:pPr lvl="0"/>
            <a:r>
              <a:rPr lang="en-US" sz="1200" kern="1200" dirty="0">
                <a:solidFill>
                  <a:schemeClr val="tx1"/>
                </a:solidFill>
                <a:effectLst/>
                <a:latin typeface="+mn-lt"/>
                <a:ea typeface="+mn-ea"/>
                <a:cs typeface="+mn-cs"/>
              </a:rPr>
              <a:t>3. Schedule/recurrence trigger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4</a:t>
            </a:fld>
            <a:endParaRPr lang="en-US"/>
          </a:p>
        </p:txBody>
      </p:sp>
    </p:spTree>
    <p:extLst>
      <p:ext uri="{BB962C8B-B14F-4D97-AF65-F5344CB8AC3E}">
        <p14:creationId xmlns:p14="http://schemas.microsoft.com/office/powerpoint/2010/main" val="221077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r>
              <a:rPr lang="en-US" sz="1200" b="0" i="0" u="none" strike="noStrike" kern="1200" dirty="0">
                <a:solidFill>
                  <a:schemeClr val="tx1"/>
                </a:solidFill>
                <a:effectLst/>
                <a:latin typeface="+mn-lt"/>
                <a:ea typeface="+mn-ea"/>
                <a:cs typeface="+mn-cs"/>
              </a:rPr>
              <a:t>There are many repetitive tasks that we all wish we could run with just a tap of a button. For example, you may need to quickly email your team to remind them to join the daily team sync. Button flows allow you to accomplish these and many other tasks simply by tapping a button on your mobile device.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have full control of your button flows so you can enable/disable, edit or delete a button anytime, anyplace. From the mobile app or from the flow portal, select </a:t>
            </a:r>
            <a:r>
              <a:rPr lang="en-US" sz="1200" b="1" i="0" u="none" strike="noStrike" kern="1200" dirty="0">
                <a:solidFill>
                  <a:schemeClr val="tx1"/>
                </a:solidFill>
                <a:effectLst/>
                <a:latin typeface="+mn-lt"/>
                <a:ea typeface="+mn-ea"/>
                <a:cs typeface="+mn-cs"/>
              </a:rPr>
              <a:t>My flows</a:t>
            </a:r>
            <a:r>
              <a:rPr lang="en-US" sz="1200" b="0" i="0" u="none" strike="noStrike" kern="1200" dirty="0">
                <a:solidFill>
                  <a:schemeClr val="tx1"/>
                </a:solidFill>
                <a:effectLst/>
                <a:latin typeface="+mn-lt"/>
                <a:ea typeface="+mn-ea"/>
                <a:cs typeface="+mn-cs"/>
              </a:rPr>
              <a:t> to get started managing </a:t>
            </a:r>
            <a:r>
              <a:rPr lang="en-US" sz="1200" b="0" i="0" u="none" strike="noStrike" kern="1200">
                <a:solidFill>
                  <a:schemeClr val="tx1"/>
                </a:solidFill>
                <a:effectLst/>
                <a:latin typeface="+mn-lt"/>
                <a:ea typeface="+mn-ea"/>
                <a:cs typeface="+mn-cs"/>
              </a:rPr>
              <a:t>your flows….review on phone.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Note:</a:t>
            </a:r>
          </a:p>
          <a:p>
            <a:r>
              <a:rPr lang="en-US" sz="1200" b="0" i="0" u="none" strike="noStrike" kern="1200" dirty="0">
                <a:solidFill>
                  <a:schemeClr val="tx1"/>
                </a:solidFill>
                <a:effectLst/>
                <a:latin typeface="+mn-lt"/>
                <a:ea typeface="+mn-ea"/>
                <a:cs typeface="+mn-cs"/>
              </a:rPr>
              <a:t>All run history is deleted when you delete a flow.</a:t>
            </a:r>
          </a:p>
          <a:p>
            <a:r>
              <a:rPr lang="en-US" sz="1200" b="0" i="0" u="none" strike="noStrike" kern="1200" dirty="0">
                <a:solidFill>
                  <a:schemeClr val="tx1"/>
                </a:solidFill>
                <a:effectLst/>
                <a:latin typeface="+mn-lt"/>
                <a:ea typeface="+mn-ea"/>
                <a:cs typeface="+mn-cs"/>
              </a:rPr>
              <a:t>Tap </a:t>
            </a:r>
            <a:r>
              <a:rPr lang="en-US" sz="1200" b="1" i="0" u="none" strike="noStrike" kern="1200" dirty="0">
                <a:solidFill>
                  <a:schemeClr val="tx1"/>
                </a:solidFill>
                <a:effectLst/>
                <a:latin typeface="+mn-lt"/>
                <a:ea typeface="+mn-ea"/>
                <a:cs typeface="+mn-cs"/>
              </a:rPr>
              <a:t>Update</a:t>
            </a:r>
            <a:r>
              <a:rPr lang="en-US" sz="1200" b="0" i="0" u="none" strike="noStrike" kern="1200" dirty="0">
                <a:solidFill>
                  <a:schemeClr val="tx1"/>
                </a:solidFill>
                <a:effectLst/>
                <a:latin typeface="+mn-lt"/>
                <a:ea typeface="+mn-ea"/>
                <a:cs typeface="+mn-cs"/>
              </a:rPr>
              <a:t> after you are done editing a button flow, to save your changes.</a:t>
            </a:r>
          </a:p>
          <a:p>
            <a:r>
              <a:rPr lang="en-US" sz="1200" b="0" i="0" u="none" strike="noStrike" kern="1200" dirty="0">
                <a:solidFill>
                  <a:schemeClr val="tx1"/>
                </a:solidFill>
                <a:effectLst/>
                <a:latin typeface="+mn-lt"/>
                <a:ea typeface="+mn-ea"/>
                <a:cs typeface="+mn-cs"/>
              </a:rPr>
              <a:t>If you disable a flow, it will no longer be available on the </a:t>
            </a:r>
            <a:r>
              <a:rPr lang="en-US" sz="1200" b="1" i="0" u="none" strike="noStrike" kern="1200" dirty="0">
                <a:solidFill>
                  <a:schemeClr val="tx1"/>
                </a:solidFill>
                <a:effectLst/>
                <a:latin typeface="+mn-lt"/>
                <a:ea typeface="+mn-ea"/>
                <a:cs typeface="+mn-cs"/>
              </a:rPr>
              <a:t>Buttons</a:t>
            </a:r>
            <a:r>
              <a:rPr lang="en-US" sz="1200" b="0" i="0" u="none" strike="noStrike" kern="1200" dirty="0">
                <a:solidFill>
                  <a:schemeClr val="tx1"/>
                </a:solidFill>
                <a:effectLst/>
                <a:latin typeface="+mn-lt"/>
                <a:ea typeface="+mn-ea"/>
                <a:cs typeface="+mn-cs"/>
              </a:rPr>
              <a:t> tab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Documentation: </a:t>
            </a:r>
          </a:p>
          <a:p>
            <a:r>
              <a:rPr lang="en-US" dirty="0"/>
              <a:t>https://docs.microsoft.com/en-us/flow/introduction-to-button-flows</a:t>
            </a:r>
          </a:p>
        </p:txBody>
      </p:sp>
      <p:sp>
        <p:nvSpPr>
          <p:cNvPr id="4" name="Slide Number Placeholder 3"/>
          <p:cNvSpPr>
            <a:spLocks noGrp="1"/>
          </p:cNvSpPr>
          <p:nvPr>
            <p:ph type="sldNum" sz="quarter" idx="5"/>
          </p:nvPr>
        </p:nvSpPr>
        <p:spPr/>
        <p:txBody>
          <a:bodyPr/>
          <a:lstStyle/>
          <a:p>
            <a:fld id="{8F3103FA-631A-4F8B-B7D1-5B47674EBCC1}" type="slidenum">
              <a:rPr lang="en-US" smtClean="0"/>
              <a:t>5</a:t>
            </a:fld>
            <a:endParaRPr lang="en-US"/>
          </a:p>
        </p:txBody>
      </p:sp>
    </p:spTree>
    <p:extLst>
      <p:ext uri="{BB962C8B-B14F-4D97-AF65-F5344CB8AC3E}">
        <p14:creationId xmlns:p14="http://schemas.microsoft.com/office/powerpoint/2010/main" val="3513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Documentation</a:t>
            </a:r>
            <a:r>
              <a:rPr lang="en-US" dirty="0"/>
              <a:t> </a:t>
            </a:r>
            <a:r>
              <a:rPr lang="en-US"/>
              <a:t>: </a:t>
            </a:r>
          </a:p>
          <a:p>
            <a:r>
              <a:rPr lang="en-US" dirty="0"/>
              <a:t>https://docs.microsoft.com/en-us/flow/run-scheduled-tasks#create-a-recurring-flow</a:t>
            </a:r>
          </a:p>
        </p:txBody>
      </p:sp>
      <p:sp>
        <p:nvSpPr>
          <p:cNvPr id="4" name="Slide Number Placeholder 3"/>
          <p:cNvSpPr>
            <a:spLocks noGrp="1"/>
          </p:cNvSpPr>
          <p:nvPr>
            <p:ph type="sldNum" sz="quarter" idx="5"/>
          </p:nvPr>
        </p:nvSpPr>
        <p:spPr/>
        <p:txBody>
          <a:bodyPr/>
          <a:lstStyle/>
          <a:p>
            <a:fld id="{8F3103FA-631A-4F8B-B7D1-5B47674EBCC1}" type="slidenum">
              <a:rPr lang="en-US" smtClean="0"/>
              <a:t>6</a:t>
            </a:fld>
            <a:endParaRPr lang="en-US"/>
          </a:p>
        </p:txBody>
      </p:sp>
    </p:spTree>
    <p:extLst>
      <p:ext uri="{BB962C8B-B14F-4D97-AF65-F5344CB8AC3E}">
        <p14:creationId xmlns:p14="http://schemas.microsoft.com/office/powerpoint/2010/main" val="6167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 action is an event that carries out the change/performs the duty to make your flow useful. It also utilizes a connector.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effectLst/>
                <a:latin typeface="+mn-lt"/>
                <a:ea typeface="+mn-ea"/>
                <a:cs typeface="+mn-cs"/>
              </a:rPr>
              <a:t>Point out that multiple triggers and multiple actions can correspond to a single connector.</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There are often multiple actions per flow, and they follow  a trigger.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You can’t start a Flow with an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Common actions will notify, modify, create, delete, or calculate something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There are also several controls which are a subcategory of 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These include conditions, Apply to each, Do until, Scope, Switch, or a parallel branch, which we will talk about later.</a:t>
            </a:r>
          </a:p>
          <a:p>
            <a:endParaRPr lang="en-US" dirty="0"/>
          </a:p>
          <a:p>
            <a:endParaRPr lang="en-US" dirty="0"/>
          </a:p>
          <a:p>
            <a:r>
              <a:rPr lang="en-US" b="1" dirty="0"/>
              <a:t>Documentation : </a:t>
            </a:r>
          </a:p>
          <a:p>
            <a:r>
              <a:rPr lang="en-US" dirty="0"/>
              <a:t>https://docs.microsoft.com/en-us/flow/multi-step-logic-flow</a:t>
            </a:r>
          </a:p>
        </p:txBody>
      </p:sp>
      <p:sp>
        <p:nvSpPr>
          <p:cNvPr id="4" name="Slide Number Placeholder 3"/>
          <p:cNvSpPr>
            <a:spLocks noGrp="1"/>
          </p:cNvSpPr>
          <p:nvPr>
            <p:ph type="sldNum" sz="quarter" idx="5"/>
          </p:nvPr>
        </p:nvSpPr>
        <p:spPr/>
        <p:txBody>
          <a:bodyPr/>
          <a:lstStyle/>
          <a:p>
            <a:fld id="{8F3103FA-631A-4F8B-B7D1-5B47674EBCC1}" type="slidenum">
              <a:rPr lang="en-US" smtClean="0"/>
              <a:t>7</a:t>
            </a:fld>
            <a:endParaRPr lang="en-US"/>
          </a:p>
        </p:txBody>
      </p:sp>
    </p:spTree>
    <p:extLst>
      <p:ext uri="{BB962C8B-B14F-4D97-AF65-F5344CB8AC3E}">
        <p14:creationId xmlns:p14="http://schemas.microsoft.com/office/powerpoint/2010/main" val="36095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use this integration, you will need access to an O365 mailbox that has the REST API enabled.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throttling limits per mailbox: https://developer.microsoft.com/en-us/office/blogs/throttling-changes-coming-to-beta-outlook-apis-and-outlook-related-apis-in-microsoft-graph/</a:t>
            </a:r>
            <a:endParaRPr lang="en-US" dirty="0"/>
          </a:p>
          <a:p>
            <a:endParaRPr lang="en-US" dirty="0"/>
          </a:p>
          <a:p>
            <a:r>
              <a:rPr lang="en-US" dirty="0"/>
              <a:t>Send on behalf of (how to grant permissions): https://docs.microsoft.com/en-us/office365/admin/add-users/give-mailbox-permissions-to-another-user?redirectSourcePath=%252farticle%252fSend-email-from-another-user-s-mailbox-in-Office-365-2B828C5F-41AB-4904-97B9-3B63D8129C4E&amp;view=o365-worldwide#send-email-from-another-users-mailbox</a:t>
            </a:r>
          </a:p>
          <a:p>
            <a:endParaRPr lang="en-US"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8</a:t>
            </a:fld>
            <a:endParaRPr lang="en-US"/>
          </a:p>
        </p:txBody>
      </p:sp>
    </p:spTree>
    <p:extLst>
      <p:ext uri="{BB962C8B-B14F-4D97-AF65-F5344CB8AC3E}">
        <p14:creationId xmlns:p14="http://schemas.microsoft.com/office/powerpoint/2010/main" val="398923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You can specify that a flow performs one or more tasks only if the </a:t>
            </a:r>
            <a:r>
              <a:rPr lang="en-US" b="1" dirty="0"/>
              <a:t>condition</a:t>
            </a:r>
            <a:r>
              <a:rPr lang="en-US" dirty="0"/>
              <a:t> is met.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specify an expression in your conditions. Logical expressions include the following operators:</a:t>
            </a:r>
          </a:p>
          <a:p>
            <a:pPr marL="171450" indent="-171450">
              <a:buFont typeface="Arial" panose="020B0604020202020204" pitchFamily="34" charset="0"/>
              <a:buChar char="•"/>
            </a:pPr>
            <a:r>
              <a:rPr lang="en-US" dirty="0"/>
              <a:t>And, or, equals, less, </a:t>
            </a:r>
            <a:r>
              <a:rPr lang="en-US" dirty="0" err="1"/>
              <a:t>lessOrEquals</a:t>
            </a:r>
            <a:r>
              <a:rPr lang="en-US" dirty="0"/>
              <a:t>, greater, </a:t>
            </a:r>
            <a:r>
              <a:rPr lang="en-US" dirty="0" err="1"/>
              <a:t>greatOrEquals</a:t>
            </a:r>
            <a:r>
              <a:rPr lang="en-US" dirty="0"/>
              <a:t>, empty, not, if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also use more than one expression, such as “If a parameter </a:t>
            </a:r>
            <a:r>
              <a:rPr lang="en-US" b="1" u="sng" dirty="0"/>
              <a:t>equals</a:t>
            </a:r>
            <a:r>
              <a:rPr lang="en-US" dirty="0"/>
              <a:t> [X value </a:t>
            </a:r>
            <a:r>
              <a:rPr lang="en-US" b="1" u="sng" dirty="0"/>
              <a:t>or</a:t>
            </a:r>
            <a:r>
              <a:rPr lang="en-US" dirty="0"/>
              <a:t> Y value]”</a:t>
            </a:r>
          </a:p>
          <a:p>
            <a:pPr marL="171450" indent="-171450">
              <a:buFont typeface="Arial" panose="020B0604020202020204" pitchFamily="34" charset="0"/>
              <a:buChar char="•"/>
            </a:pPr>
            <a:r>
              <a:rPr lang="en-US" dirty="0"/>
              <a:t>This allows you to check multiple values in your condition. In the example above, you are checking X value and Y value.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is support for nesting conditions</a:t>
            </a:r>
          </a:p>
          <a:p>
            <a:endParaRPr lang="en-US" dirty="0"/>
          </a:p>
          <a:p>
            <a:r>
              <a:rPr lang="en-US" b="1" dirty="0"/>
              <a:t>Documentation : </a:t>
            </a:r>
            <a:endParaRPr lang="en-US" dirty="0"/>
          </a:p>
          <a:p>
            <a:r>
              <a:rPr lang="en-US" dirty="0"/>
              <a:t>https://docs.microsoft.com/en-us/flow/add-condition</a:t>
            </a:r>
          </a:p>
          <a:p>
            <a:r>
              <a:rPr lang="en-US" dirty="0"/>
              <a:t>https://docs.microsoft.com/en-us/flow/use-expressions-in-conditions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9</a:t>
            </a:fld>
            <a:endParaRPr lang="en-US"/>
          </a:p>
        </p:txBody>
      </p:sp>
    </p:spTree>
    <p:extLst>
      <p:ext uri="{BB962C8B-B14F-4D97-AF65-F5344CB8AC3E}">
        <p14:creationId xmlns:p14="http://schemas.microsoft.com/office/powerpoint/2010/main" val="2797795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4A68-6F7D-4AFB-A90D-754774F11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303973-5332-45E3-9438-5F21C580B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7B09C-6E8D-4B0C-BF0D-84A6AE0C7839}"/>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87CEDF17-B533-4A76-8226-C150A1B3A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515FE-F21D-4CAA-BE05-62FB3946D80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1335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EC41-3D9C-495F-8BCD-D8ED7BDBA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6B7C-8F49-4837-AEAD-D17465646A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3D5-BE40-4258-B2D3-9895C83A92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FAC003E1-4856-44D4-945D-0C5F3B42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DE06A-7B85-495E-9AD8-638C6E0E7B1E}"/>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91627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4B4-9553-4038-96A7-23B888FBBF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D02DC-3255-4877-AC5D-82C430F6BF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A78FD-A8B2-4251-AF4C-4CB011B2DBAC}"/>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D511C96-A6CD-43DE-A12E-8B8BB430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64AE-7FBD-419E-B1EF-B2B715077C0B}"/>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5352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3091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1575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47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12079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463537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14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2458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785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124310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3073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965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4308378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5525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0149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302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0637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2512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7454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000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F4F-1BF2-464B-AFB2-C08AF27C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18D1F-A16B-4183-946C-CA11CAA30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237310-3141-47C9-B254-D50B5C681C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B0CF496-3270-4B1F-AE0D-ADFFDB64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83CC-3E45-4995-ACDE-C53F091A437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957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477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9203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4355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5200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6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42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49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403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824503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2737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32311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91337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7CD-F995-4D9E-BBE4-8DF92EC44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812D-BA60-4D64-AB97-F02C52149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FF1243-76BD-4D17-BE41-ACACA0BC49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5C00-8222-4551-920F-F8B739EC5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1B8D51-D628-434A-8093-7A083DD649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66ADF-4449-4D88-965A-0C33B9F02F38}"/>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8" name="Footer Placeholder 7">
            <a:extLst>
              <a:ext uri="{FF2B5EF4-FFF2-40B4-BE49-F238E27FC236}">
                <a16:creationId xmlns:a16="http://schemas.microsoft.com/office/drawing/2014/main" id="{4154E9F6-A90D-48BC-96BF-15EF4A5C9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5154E-AC71-4F19-B410-38CA668CBA68}"/>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73195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F9E-B677-4194-83F4-611ADD926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E4CBC-DF2B-4791-A230-4BD78541BF04}"/>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4" name="Footer Placeholder 3">
            <a:extLst>
              <a:ext uri="{FF2B5EF4-FFF2-40B4-BE49-F238E27FC236}">
                <a16:creationId xmlns:a16="http://schemas.microsoft.com/office/drawing/2014/main" id="{5034C023-4A0B-4483-A903-E51B53582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07816-F3A3-4B06-842A-2CB2DE6B90D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14408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649B1-6A33-487B-867C-54FFA11EFF1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3" name="Footer Placeholder 2">
            <a:extLst>
              <a:ext uri="{FF2B5EF4-FFF2-40B4-BE49-F238E27FC236}">
                <a16:creationId xmlns:a16="http://schemas.microsoft.com/office/drawing/2014/main" id="{2D9394E5-88F4-410F-9C78-A50D30044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63B66-0527-4F44-8BBD-CE74E2E28C66}"/>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962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711E-CD6F-409F-BBA2-D7139A9A0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3A523-2AC5-469B-8567-7FA30BDAC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4955F-6C4C-4F5E-93DA-EFF4414B2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4F74-01EC-484C-9B0C-26B7C1CEDC5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2A719CCD-5434-411F-80B6-6BDC648F1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13C9-F847-4171-A462-1E69B8C1AAD4}"/>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7166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570B-83EA-4ECA-ABD0-401E691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24886-666D-46A8-AFF2-C9E12C51E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EA4A7C-F776-4D10-A56A-B50E212C7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0DBAA1-FD83-4BA0-8B14-E7A4D32CD8EA}"/>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49E39E0B-FEFA-447F-8EF6-E4ADAAB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46855-0294-4E9E-8979-1CEF8B9F049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2134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image" Target="../media/image3.png"/><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BA6BB-ED66-47F1-B384-7BBE70D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84CC78-E5A9-470A-BEBE-8D34D42D2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FA99E-4A2D-4E66-95E6-C20E49EC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7CE32470-9C1B-4A74-B3BF-B33B65F4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0101-1538-48D0-B5F8-B4E59CA3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9D9FE-C712-447F-9D2A-3A016B670A89}" type="slidenum">
              <a:rPr lang="en-US" smtClean="0"/>
              <a:t>‹#›</a:t>
            </a:fld>
            <a:endParaRPr lang="en-US"/>
          </a:p>
        </p:txBody>
      </p:sp>
    </p:spTree>
    <p:extLst>
      <p:ext uri="{BB962C8B-B14F-4D97-AF65-F5344CB8AC3E}">
        <p14:creationId xmlns:p14="http://schemas.microsoft.com/office/powerpoint/2010/main" val="191075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70" r:id="rId15"/>
    <p:sldLayoutId id="214748369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7115120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yourtenantname.sharepoint.com/sites/FlowTraining/Shared%20Documents/DeptHome.jpg"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Segoe UI Light" panose="020B0502040204020203" pitchFamily="34" charset="0"/>
                <a:cs typeface="Segoe UI" panose="020B0502040204020203" pitchFamily="34" charset="0"/>
              </a:rPr>
              <a:t>Power Automate - Power User</a:t>
            </a:r>
            <a:br>
              <a:rPr lang="en-US" sz="4000" dirty="0">
                <a:latin typeface="Segoe UI Light" panose="020B0502040204020203" pitchFamily="34" charset="0"/>
                <a:cs typeface="Segoe UI" panose="020B0502040204020203" pitchFamily="34" charset="0"/>
              </a:rPr>
            </a:br>
            <a:r>
              <a:rPr lang="en-US" sz="4400" b="1" dirty="0">
                <a:solidFill>
                  <a:schemeClr val="bg1"/>
                </a:solidFill>
                <a:latin typeface="Segoe UI Light" panose="020B0502040204020203" pitchFamily="34" charset="0"/>
                <a:cs typeface="Segoe UI" panose="020B0502040204020203" pitchFamily="34" charset="0"/>
              </a:rPr>
              <a:t>Module 2 – Triggers &amp; Actions</a:t>
            </a:r>
            <a:endParaRPr lang="en-US" dirty="0">
              <a:solidFill>
                <a:schemeClr val="bg1"/>
              </a:solidFill>
              <a:latin typeface="Segoe UI Light" panose="020B0502040204020203" pitchFamily="34" charset="0"/>
              <a:cs typeface="Segoe UI" panose="020B0502040204020203" pitchFamily="34" charset="0"/>
            </a:endParaRPr>
          </a:p>
        </p:txBody>
      </p:sp>
      <p:sp>
        <p:nvSpPr>
          <p:cNvPr id="3" name="Text Placeholder 2"/>
          <p:cNvSpPr>
            <a:spLocks noGrp="1"/>
          </p:cNvSpPr>
          <p:nvPr>
            <p:ph type="body" sz="quarter" idx="14"/>
          </p:nvPr>
        </p:nvSpPr>
        <p:spPr/>
        <p:txBody>
          <a:bodyPr/>
          <a:lstStyle/>
          <a:p>
            <a:r>
              <a:rPr lang="en-US" dirty="0">
                <a:latin typeface="Segoe UI Light" panose="020B0502040204020203" pitchFamily="34" charset="0"/>
                <a:cs typeface="Segoe UI" panose="020B0502040204020203" pitchFamily="34" charset="0"/>
              </a:rPr>
              <a:t>Sheldon Ledbetter</a:t>
            </a:r>
            <a:br>
              <a:rPr lang="en-US">
                <a:latin typeface="Segoe UI Light" panose="020B0502040204020203" pitchFamily="34" charset="0"/>
                <a:cs typeface="Segoe UI" panose="020B0502040204020203" pitchFamily="34" charset="0"/>
              </a:rPr>
            </a:br>
            <a:r>
              <a:rPr lang="en-US">
                <a:latin typeface="Segoe UI Light" panose="020B0502040204020203" pitchFamily="34" charset="0"/>
                <a:cs typeface="Segoe UI Light" panose="020B0502040204020203" pitchFamily="34" charset="0"/>
              </a:rPr>
              <a:t>Principle </a:t>
            </a:r>
            <a:r>
              <a:rPr lang="en-US">
                <a:latin typeface="Segoe UI Light" panose="020B0502040204020203" pitchFamily="34" charset="0"/>
                <a:cs typeface="Segoe UI" panose="020B0502040204020203" pitchFamily="34" charset="0"/>
              </a:rPr>
              <a:t>Customer </a:t>
            </a:r>
            <a:r>
              <a:rPr lang="en-US" dirty="0">
                <a:latin typeface="Segoe UI Light" panose="020B0502040204020203" pitchFamily="34" charset="0"/>
                <a:cs typeface="Segoe UI" panose="020B0502040204020203" pitchFamily="34" charset="0"/>
              </a:rPr>
              <a:t>Engineer</a:t>
            </a: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5FA47-8462-4387-92D1-62C75546A8AE}"/>
              </a:ext>
            </a:extLst>
          </p:cNvPr>
          <p:cNvSpPr>
            <a:spLocks noGrp="1"/>
          </p:cNvSpPr>
          <p:nvPr>
            <p:ph type="title"/>
          </p:nvPr>
        </p:nvSpPr>
        <p:spPr>
          <a:xfrm>
            <a:off x="354106" y="0"/>
            <a:ext cx="10515600" cy="1325563"/>
          </a:xfrm>
        </p:spPr>
        <p:txBody>
          <a:bodyPr/>
          <a:lstStyle/>
          <a:p>
            <a:r>
              <a:rPr lang="en-US" dirty="0"/>
              <a:t>Use </a:t>
            </a:r>
            <a:r>
              <a:rPr lang="en-US" b="1" dirty="0"/>
              <a:t>Switch Case </a:t>
            </a:r>
            <a:r>
              <a:rPr lang="en-US" dirty="0"/>
              <a:t>to have multiple conditions</a:t>
            </a:r>
          </a:p>
        </p:txBody>
      </p:sp>
      <p:pic>
        <p:nvPicPr>
          <p:cNvPr id="4" name="Picture 3">
            <a:extLst>
              <a:ext uri="{FF2B5EF4-FFF2-40B4-BE49-F238E27FC236}">
                <a16:creationId xmlns:a16="http://schemas.microsoft.com/office/drawing/2014/main" id="{415DC11D-5350-44F0-96B7-7357EB9CBC7F}"/>
              </a:ext>
            </a:extLst>
          </p:cNvPr>
          <p:cNvPicPr>
            <a:picLocks noChangeAspect="1"/>
          </p:cNvPicPr>
          <p:nvPr/>
        </p:nvPicPr>
        <p:blipFill>
          <a:blip r:embed="rId3"/>
          <a:stretch>
            <a:fillRect/>
          </a:stretch>
        </p:blipFill>
        <p:spPr>
          <a:xfrm>
            <a:off x="0" y="2152848"/>
            <a:ext cx="12192000" cy="2552305"/>
          </a:xfrm>
          <a:prstGeom prst="rect">
            <a:avLst/>
          </a:prstGeom>
        </p:spPr>
      </p:pic>
    </p:spTree>
    <p:extLst>
      <p:ext uri="{BB962C8B-B14F-4D97-AF65-F5344CB8AC3E}">
        <p14:creationId xmlns:p14="http://schemas.microsoft.com/office/powerpoint/2010/main" val="147957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5603A-8A67-493A-B6D8-0BC49C3FF8E3}"/>
              </a:ext>
            </a:extLst>
          </p:cNvPr>
          <p:cNvSpPr>
            <a:spLocks noGrp="1"/>
          </p:cNvSpPr>
          <p:nvPr>
            <p:ph type="title"/>
          </p:nvPr>
        </p:nvSpPr>
        <p:spPr>
          <a:xfrm>
            <a:off x="386378" y="0"/>
            <a:ext cx="10515600" cy="1325563"/>
          </a:xfrm>
        </p:spPr>
        <p:txBody>
          <a:bodyPr>
            <a:normAutofit/>
          </a:bodyPr>
          <a:lstStyle/>
          <a:p>
            <a:r>
              <a:rPr lang="en-US" sz="4000" dirty="0"/>
              <a:t>Use </a:t>
            </a:r>
            <a:r>
              <a:rPr lang="en-US" sz="4000" b="1" dirty="0"/>
              <a:t>Apply to each</a:t>
            </a:r>
            <a:r>
              <a:rPr lang="en-US" sz="4000" dirty="0"/>
              <a:t> action to process a list of items</a:t>
            </a:r>
          </a:p>
        </p:txBody>
      </p:sp>
      <p:pic>
        <p:nvPicPr>
          <p:cNvPr id="5122" name="Picture 2" descr="overview of the flow created">
            <a:extLst>
              <a:ext uri="{FF2B5EF4-FFF2-40B4-BE49-F238E27FC236}">
                <a16:creationId xmlns:a16="http://schemas.microsoft.com/office/drawing/2014/main" id="{D8975DF7-8D9F-4EC9-B73C-15239E37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709" y="1022958"/>
            <a:ext cx="8142583" cy="512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109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2CAB3-D3EA-461A-BE2E-7F153F74897A}"/>
              </a:ext>
            </a:extLst>
          </p:cNvPr>
          <p:cNvSpPr>
            <a:spLocks noGrp="1"/>
          </p:cNvSpPr>
          <p:nvPr>
            <p:ph type="title"/>
          </p:nvPr>
        </p:nvSpPr>
        <p:spPr>
          <a:xfrm>
            <a:off x="364863" y="0"/>
            <a:ext cx="10515600" cy="1325563"/>
          </a:xfrm>
        </p:spPr>
        <p:txBody>
          <a:bodyPr/>
          <a:lstStyle/>
          <a:p>
            <a:r>
              <a:rPr lang="en-US" dirty="0"/>
              <a:t>Use </a:t>
            </a:r>
            <a:r>
              <a:rPr lang="en-US" b="1" dirty="0"/>
              <a:t>Do until</a:t>
            </a:r>
            <a:r>
              <a:rPr lang="en-US" dirty="0"/>
              <a:t> for looping</a:t>
            </a:r>
          </a:p>
        </p:txBody>
      </p:sp>
      <p:pic>
        <p:nvPicPr>
          <p:cNvPr id="4" name="Picture 3">
            <a:extLst>
              <a:ext uri="{FF2B5EF4-FFF2-40B4-BE49-F238E27FC236}">
                <a16:creationId xmlns:a16="http://schemas.microsoft.com/office/drawing/2014/main" id="{4DC67EB1-F028-4F60-84B4-31408DB11F20}"/>
              </a:ext>
            </a:extLst>
          </p:cNvPr>
          <p:cNvPicPr>
            <a:picLocks noChangeAspect="1"/>
          </p:cNvPicPr>
          <p:nvPr/>
        </p:nvPicPr>
        <p:blipFill>
          <a:blip r:embed="rId3"/>
          <a:stretch>
            <a:fillRect/>
          </a:stretch>
        </p:blipFill>
        <p:spPr>
          <a:xfrm>
            <a:off x="1762718" y="1413715"/>
            <a:ext cx="9020614" cy="4264196"/>
          </a:xfrm>
          <a:prstGeom prst="rect">
            <a:avLst/>
          </a:prstGeom>
        </p:spPr>
      </p:pic>
    </p:spTree>
    <p:extLst>
      <p:ext uri="{BB962C8B-B14F-4D97-AF65-F5344CB8AC3E}">
        <p14:creationId xmlns:p14="http://schemas.microsoft.com/office/powerpoint/2010/main" val="408534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FCE4F-E921-47CA-945C-76155441E8BC}"/>
              </a:ext>
            </a:extLst>
          </p:cNvPr>
          <p:cNvSpPr>
            <a:spLocks noGrp="1"/>
          </p:cNvSpPr>
          <p:nvPr>
            <p:ph type="title"/>
          </p:nvPr>
        </p:nvSpPr>
        <p:spPr>
          <a:xfrm>
            <a:off x="311076" y="0"/>
            <a:ext cx="10973696" cy="1325563"/>
          </a:xfrm>
        </p:spPr>
        <p:txBody>
          <a:bodyPr>
            <a:noAutofit/>
          </a:bodyPr>
          <a:lstStyle/>
          <a:p>
            <a:r>
              <a:rPr lang="en-US" sz="4000" dirty="0"/>
              <a:t>Use a </a:t>
            </a:r>
            <a:r>
              <a:rPr lang="en-US" sz="4000" b="1" dirty="0"/>
              <a:t>Scope</a:t>
            </a:r>
            <a:r>
              <a:rPr lang="en-US" sz="4000" dirty="0"/>
              <a:t> to group two or more actions together</a:t>
            </a:r>
          </a:p>
        </p:txBody>
      </p:sp>
      <p:pic>
        <p:nvPicPr>
          <p:cNvPr id="3" name="Picture 2">
            <a:extLst>
              <a:ext uri="{FF2B5EF4-FFF2-40B4-BE49-F238E27FC236}">
                <a16:creationId xmlns:a16="http://schemas.microsoft.com/office/drawing/2014/main" id="{D9ABA306-DCE4-42AE-BFB1-641037FF8989}"/>
              </a:ext>
            </a:extLst>
          </p:cNvPr>
          <p:cNvPicPr>
            <a:picLocks noChangeAspect="1"/>
          </p:cNvPicPr>
          <p:nvPr/>
        </p:nvPicPr>
        <p:blipFill>
          <a:blip r:embed="rId3"/>
          <a:stretch>
            <a:fillRect/>
          </a:stretch>
        </p:blipFill>
        <p:spPr>
          <a:xfrm>
            <a:off x="2031477" y="1177176"/>
            <a:ext cx="8524520" cy="4503649"/>
          </a:xfrm>
          <a:prstGeom prst="rect">
            <a:avLst/>
          </a:prstGeom>
        </p:spPr>
      </p:pic>
      <p:sp>
        <p:nvSpPr>
          <p:cNvPr id="2" name="TextBox 1">
            <a:extLst>
              <a:ext uri="{FF2B5EF4-FFF2-40B4-BE49-F238E27FC236}">
                <a16:creationId xmlns:a16="http://schemas.microsoft.com/office/drawing/2014/main" id="{4B51B51D-E507-48E6-98D4-5A6B02C13F8D}"/>
              </a:ext>
            </a:extLst>
          </p:cNvPr>
          <p:cNvSpPr txBox="1"/>
          <p:nvPr/>
        </p:nvSpPr>
        <p:spPr>
          <a:xfrm>
            <a:off x="3484079" y="5899737"/>
            <a:ext cx="546770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Also, an easy way to move actions around</a:t>
            </a:r>
          </a:p>
        </p:txBody>
      </p:sp>
    </p:spTree>
    <p:extLst>
      <p:ext uri="{BB962C8B-B14F-4D97-AF65-F5344CB8AC3E}">
        <p14:creationId xmlns:p14="http://schemas.microsoft.com/office/powerpoint/2010/main" val="369988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0B4B-E3DA-4BF3-8F99-CF8A956169E4}"/>
              </a:ext>
            </a:extLst>
          </p:cNvPr>
          <p:cNvSpPr>
            <a:spLocks noGrp="1"/>
          </p:cNvSpPr>
          <p:nvPr>
            <p:ph type="title"/>
          </p:nvPr>
        </p:nvSpPr>
        <p:spPr>
          <a:xfrm>
            <a:off x="407893" y="0"/>
            <a:ext cx="12630375" cy="1325563"/>
          </a:xfrm>
        </p:spPr>
        <p:txBody>
          <a:bodyPr>
            <a:normAutofit/>
          </a:bodyPr>
          <a:lstStyle/>
          <a:p>
            <a:r>
              <a:rPr lang="en-US" sz="4000" dirty="0"/>
              <a:t>Run in Parallel: two or more steps that run at the same</a:t>
            </a:r>
            <a:br>
              <a:rPr lang="en-US" sz="4000" dirty="0"/>
            </a:br>
            <a:r>
              <a:rPr lang="en-US" sz="4000" dirty="0"/>
              <a:t>time</a:t>
            </a:r>
          </a:p>
        </p:txBody>
      </p:sp>
      <p:pic>
        <p:nvPicPr>
          <p:cNvPr id="3" name="Picture 2">
            <a:extLst>
              <a:ext uri="{FF2B5EF4-FFF2-40B4-BE49-F238E27FC236}">
                <a16:creationId xmlns:a16="http://schemas.microsoft.com/office/drawing/2014/main" id="{B9119465-9071-4808-B1EA-2E68FA342AAB}"/>
              </a:ext>
            </a:extLst>
          </p:cNvPr>
          <p:cNvPicPr>
            <a:picLocks noChangeAspect="1"/>
          </p:cNvPicPr>
          <p:nvPr/>
        </p:nvPicPr>
        <p:blipFill>
          <a:blip r:embed="rId3"/>
          <a:stretch>
            <a:fillRect/>
          </a:stretch>
        </p:blipFill>
        <p:spPr>
          <a:xfrm>
            <a:off x="716717" y="1325563"/>
            <a:ext cx="10911392" cy="4855993"/>
          </a:xfrm>
          <a:prstGeom prst="rect">
            <a:avLst/>
          </a:prstGeom>
        </p:spPr>
      </p:pic>
    </p:spTree>
    <p:extLst>
      <p:ext uri="{BB962C8B-B14F-4D97-AF65-F5344CB8AC3E}">
        <p14:creationId xmlns:p14="http://schemas.microsoft.com/office/powerpoint/2010/main" val="298748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B97-3DF2-4F9C-BEE0-340E9721F2A0}"/>
              </a:ext>
            </a:extLst>
          </p:cNvPr>
          <p:cNvSpPr>
            <a:spLocks noGrp="1"/>
          </p:cNvSpPr>
          <p:nvPr>
            <p:ph type="title"/>
          </p:nvPr>
        </p:nvSpPr>
        <p:spPr>
          <a:xfrm>
            <a:off x="472345" y="0"/>
            <a:ext cx="10515600" cy="1325563"/>
          </a:xfrm>
        </p:spPr>
        <p:txBody>
          <a:bodyPr/>
          <a:lstStyle/>
          <a:p>
            <a:r>
              <a:rPr lang="en-US" dirty="0">
                <a:cs typeface="Calibri Light"/>
              </a:rPr>
              <a:t>Follow along</a:t>
            </a:r>
            <a:endParaRPr lang="en-US" dirty="0"/>
          </a:p>
        </p:txBody>
      </p:sp>
      <p:sp>
        <p:nvSpPr>
          <p:cNvPr id="3" name="Text Placeholder 2">
            <a:extLst>
              <a:ext uri="{FF2B5EF4-FFF2-40B4-BE49-F238E27FC236}">
                <a16:creationId xmlns:a16="http://schemas.microsoft.com/office/drawing/2014/main" id="{D792A258-E17C-42FF-96E9-AE4018094287}"/>
              </a:ext>
            </a:extLst>
          </p:cNvPr>
          <p:cNvSpPr>
            <a:spLocks noGrp="1"/>
          </p:cNvSpPr>
          <p:nvPr>
            <p:ph type="body" sz="quarter" idx="10"/>
          </p:nvPr>
        </p:nvSpPr>
        <p:spPr>
          <a:xfrm>
            <a:off x="613186" y="1553964"/>
            <a:ext cx="11358214" cy="1985641"/>
          </a:xfrm>
        </p:spPr>
        <p:txBody>
          <a:bodyPr vert="horz" lIns="91440" tIns="45720" rIns="91440" bIns="45720" rtlCol="0" anchor="t">
            <a:normAutofit/>
          </a:bodyPr>
          <a:lstStyle/>
          <a:p>
            <a:r>
              <a:rPr lang="en-US" dirty="0">
                <a:cs typeface="Calibri"/>
              </a:rPr>
              <a:t>In this module the training is hands-on….</a:t>
            </a:r>
            <a:endParaRPr lang="en-US" dirty="0"/>
          </a:p>
        </p:txBody>
      </p:sp>
      <p:sp>
        <p:nvSpPr>
          <p:cNvPr id="5" name="TextBox 4">
            <a:extLst>
              <a:ext uri="{FF2B5EF4-FFF2-40B4-BE49-F238E27FC236}">
                <a16:creationId xmlns:a16="http://schemas.microsoft.com/office/drawing/2014/main" id="{2B804A66-2899-43C3-8F09-92812F406448}"/>
              </a:ext>
            </a:extLst>
          </p:cNvPr>
          <p:cNvSpPr txBox="1"/>
          <p:nvPr/>
        </p:nvSpPr>
        <p:spPr>
          <a:xfrm>
            <a:off x="3382980" y="3543030"/>
            <a:ext cx="5198366" cy="830997"/>
          </a:xfrm>
          <a:prstGeom prst="rect">
            <a:avLst/>
          </a:prstGeom>
          <a:solidFill>
            <a:srgbClr val="FFC000"/>
          </a:solidFill>
        </p:spPr>
        <p:txBody>
          <a:bodyPr wrap="square" rtlCol="0" anchor="t">
            <a:spAutoFit/>
          </a:bodyPr>
          <a:lstStyle/>
          <a:p>
            <a:pPr algn="ctr"/>
            <a:r>
              <a:rPr lang="en-US" sz="4800" b="1" dirty="0"/>
              <a:t>Follow along</a:t>
            </a:r>
            <a:endParaRPr lang="en-US" sz="4800">
              <a:cs typeface="Calibri"/>
            </a:endParaRPr>
          </a:p>
        </p:txBody>
      </p:sp>
      <p:sp>
        <p:nvSpPr>
          <p:cNvPr id="7" name="Text Placeholder 2">
            <a:extLst>
              <a:ext uri="{FF2B5EF4-FFF2-40B4-BE49-F238E27FC236}">
                <a16:creationId xmlns:a16="http://schemas.microsoft.com/office/drawing/2014/main" id="{70C26324-5F82-4F02-BAB5-B0FBACBFD36E}"/>
              </a:ext>
            </a:extLst>
          </p:cNvPr>
          <p:cNvSpPr txBox="1">
            <a:spLocks/>
          </p:cNvSpPr>
          <p:nvPr/>
        </p:nvSpPr>
        <p:spPr>
          <a:xfrm>
            <a:off x="356788" y="5329916"/>
            <a:ext cx="11653523" cy="120742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endParaRPr lang="en-US" dirty="0">
              <a:cs typeface="Calibri"/>
            </a:endParaRPr>
          </a:p>
        </p:txBody>
      </p:sp>
    </p:spTree>
    <p:extLst>
      <p:ext uri="{BB962C8B-B14F-4D97-AF65-F5344CB8AC3E}">
        <p14:creationId xmlns:p14="http://schemas.microsoft.com/office/powerpoint/2010/main" val="17139722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Autofit/>
          </a:bodyPr>
          <a:lstStyle/>
          <a:p>
            <a:r>
              <a:rPr lang="en-US" sz="3200" dirty="0"/>
              <a:t>Lab 1 - Use Approval Flows to send and manage approvals</a:t>
            </a:r>
            <a:endParaRPr lang="en-US" sz="32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103344" y="796664"/>
            <a:ext cx="7758787" cy="5625130"/>
          </a:xfrm>
          <a:prstGeom prst="rect">
            <a:avLst/>
          </a:prstGeom>
          <a:noFill/>
        </p:spPr>
        <p:txBody>
          <a:bodyPr wrap="square">
            <a:spAutoFit/>
          </a:bodyPr>
          <a:lstStyle/>
          <a:p>
            <a:pPr marL="342900" indent="-342900" defTabSz="932742">
              <a:lnSpc>
                <a:spcPct val="150000"/>
              </a:lnSpc>
              <a:spcBef>
                <a:spcPts val="600"/>
              </a:spcBef>
              <a:buFont typeface="+mj-lt"/>
              <a:buAutoNum type="arabicPeriod"/>
              <a:defRPr/>
            </a:pPr>
            <a:r>
              <a:rPr lang="en-US" sz="1400" b="0" dirty="0">
                <a:latin typeface="Segoe UI Light"/>
                <a:cs typeface="Segoe UI Light"/>
              </a:rPr>
              <a:t>Create new “</a:t>
            </a:r>
            <a:r>
              <a:rPr lang="en-US" sz="1400" b="1" dirty="0">
                <a:latin typeface="Segoe UI Light"/>
                <a:cs typeface="Segoe UI Light"/>
              </a:rPr>
              <a:t>Automated cloud flow</a:t>
            </a:r>
            <a:r>
              <a:rPr lang="en-US" sz="1400" b="0" dirty="0">
                <a:latin typeface="Segoe UI Light"/>
                <a:cs typeface="Segoe UI Light"/>
              </a:rPr>
              <a:t>” </a:t>
            </a:r>
            <a:r>
              <a:rPr lang="en-US" sz="1400" dirty="0">
                <a:latin typeface="Segoe UI Light"/>
                <a:cs typeface="Segoe UI Light"/>
              </a:rPr>
              <a:t>named “</a:t>
            </a:r>
            <a:r>
              <a:rPr lang="en-US" sz="1400" b="1" dirty="0">
                <a:latin typeface="Segoe UI Light"/>
                <a:cs typeface="Segoe UI Light"/>
              </a:rPr>
              <a:t>Carlist approval</a:t>
            </a:r>
            <a:r>
              <a:rPr lang="en-US" sz="1400" dirty="0">
                <a:latin typeface="Segoe UI Light"/>
                <a:cs typeface="Segoe UI Light"/>
              </a:rPr>
              <a:t>”</a:t>
            </a:r>
            <a:r>
              <a:rPr lang="en-US" sz="1400" b="1" dirty="0">
                <a:latin typeface="Segoe UI Light"/>
                <a:cs typeface="Segoe UI Light"/>
              </a:rPr>
              <a:t> </a:t>
            </a:r>
            <a:r>
              <a:rPr lang="en-US" sz="1400" dirty="0">
                <a:latin typeface="Segoe UI Light"/>
                <a:cs typeface="Segoe UI Light"/>
              </a:rPr>
              <a:t>and select </a:t>
            </a:r>
            <a:r>
              <a:rPr lang="en-US" sz="1400" b="0" dirty="0">
                <a:latin typeface="Segoe UI Light"/>
                <a:cs typeface="Segoe UI Light"/>
              </a:rPr>
              <a:t>“</a:t>
            </a:r>
            <a:r>
              <a:rPr lang="en-US" sz="1400" b="1" dirty="0">
                <a:latin typeface="Segoe UI Light"/>
                <a:cs typeface="Segoe UI Light"/>
              </a:rPr>
              <a:t>When an item is created</a:t>
            </a:r>
            <a:r>
              <a:rPr lang="en-US" sz="1400" b="0" dirty="0">
                <a:latin typeface="Segoe UI Light"/>
                <a:cs typeface="Segoe UI Light"/>
              </a:rPr>
              <a:t>“ trigger</a:t>
            </a:r>
            <a:br>
              <a:rPr lang="en-US" sz="1400" b="0" dirty="0">
                <a:latin typeface="Segoe UI Light"/>
                <a:cs typeface="Segoe UI Light"/>
              </a:rPr>
            </a:br>
            <a:br>
              <a:rPr lang="en-US" sz="1400" b="0" dirty="0">
                <a:latin typeface="Segoe UI Light"/>
                <a:cs typeface="Segoe UI Light"/>
              </a:rPr>
            </a:br>
            <a:endParaRPr lang="en-US" sz="1400" b="0" dirty="0">
              <a:latin typeface="Segoe UI Light"/>
              <a:cs typeface="Segoe UI Light"/>
            </a:endParaRPr>
          </a:p>
          <a:p>
            <a:pPr marL="342900" indent="-342900" defTabSz="932742">
              <a:lnSpc>
                <a:spcPct val="150000"/>
              </a:lnSpc>
              <a:spcBef>
                <a:spcPts val="600"/>
              </a:spcBef>
              <a:buFont typeface="+mj-lt"/>
              <a:buAutoNum type="arabicPeriod"/>
              <a:defRPr/>
            </a:pPr>
            <a:r>
              <a:rPr lang="en-US" sz="1400" b="0" dirty="0">
                <a:latin typeface="Segoe UI Light"/>
                <a:cs typeface="Segoe UI Light"/>
              </a:rPr>
              <a:t>Add action "</a:t>
            </a:r>
            <a:r>
              <a:rPr lang="en-US" sz="1400" b="1" dirty="0">
                <a:latin typeface="Segoe UI Light"/>
                <a:cs typeface="Segoe UI Light"/>
              </a:rPr>
              <a:t>Start and wait for an approval</a:t>
            </a:r>
            <a:r>
              <a:rPr lang="en-US" sz="1400" b="0" dirty="0">
                <a:latin typeface="Segoe UI Light"/>
                <a:cs typeface="Segoe UI Light"/>
              </a:rPr>
              <a:t>“ </a:t>
            </a:r>
            <a:br>
              <a:rPr lang="en-US" sz="1400" b="0" dirty="0">
                <a:latin typeface="Segoe UI Light"/>
                <a:cs typeface="Segoe UI Light"/>
              </a:rPr>
            </a:br>
            <a:r>
              <a:rPr lang="en-US" sz="1400" b="0" dirty="0">
                <a:latin typeface="Segoe UI Light"/>
                <a:cs typeface="Segoe UI Light"/>
              </a:rPr>
              <a:t>using values like in the screenshot </a:t>
            </a:r>
            <a:r>
              <a:rPr lang="en-US" sz="1400" dirty="0">
                <a:latin typeface="Segoe UI Light"/>
                <a:cs typeface="Segoe UI Light"/>
              </a:rPr>
              <a:t>right. Use your own O365 email address</a:t>
            </a:r>
            <a:br>
              <a:rPr lang="en-US" sz="1400" dirty="0">
                <a:latin typeface="Segoe UI Light"/>
                <a:cs typeface="Segoe UI Light"/>
              </a:rPr>
            </a:br>
            <a:endParaRPr lang="en-US" sz="1400" dirty="0">
              <a:latin typeface="Segoe UI Light"/>
              <a:cs typeface="Segoe UI Light"/>
            </a:endParaRPr>
          </a:p>
          <a:p>
            <a:pPr marL="742950" lvl="1" indent="-285750">
              <a:lnSpc>
                <a:spcPct val="150000"/>
              </a:lnSpc>
              <a:buFont typeface="Arial" panose="020B0604020202020204" pitchFamily="34" charset="0"/>
              <a:buChar char="•"/>
            </a:pPr>
            <a:r>
              <a:rPr lang="en-US" sz="1400" dirty="0">
                <a:latin typeface="Segoe UI Light"/>
                <a:cs typeface="Segoe UI Light"/>
              </a:rPr>
              <a:t>Title: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[Title] </a:t>
            </a: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a:p>
            <a:pPr marL="742950" lvl="1" indent="-285750">
              <a:lnSpc>
                <a:spcPct val="150000"/>
              </a:lnSpc>
              <a:buFont typeface="Arial" panose="020B0604020202020204" pitchFamily="34" charset="0"/>
              <a:buChar char="•"/>
            </a:pPr>
            <a:r>
              <a:rPr lang="en-US" sz="1400" dirty="0">
                <a:latin typeface="Segoe UI Light"/>
                <a:cs typeface="Segoe UI Light"/>
              </a:rPr>
              <a:t>Assigned to: </a:t>
            </a:r>
            <a:r>
              <a:rPr lang="en-US" sz="1400" i="1" dirty="0">
                <a:latin typeface="Segoe UI Light"/>
                <a:cs typeface="Segoe UI Light"/>
              </a:rPr>
              <a:t>Your O365 account</a:t>
            </a:r>
          </a:p>
          <a:p>
            <a:pPr marL="742950" lvl="1" indent="-285750">
              <a:lnSpc>
                <a:spcPct val="150000"/>
              </a:lnSpc>
              <a:buFont typeface="Arial" panose="020B0604020202020204" pitchFamily="34" charset="0"/>
              <a:buChar char="•"/>
            </a:pPr>
            <a:r>
              <a:rPr lang="en-US" sz="1400" dirty="0">
                <a:latin typeface="Segoe UI Light"/>
                <a:cs typeface="Segoe UI Light"/>
              </a:rPr>
              <a:t>Details: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[Created by Display Name] </a:t>
            </a:r>
            <a:r>
              <a:rPr lang="en-US" sz="1400" dirty="0">
                <a:latin typeface="Cascadia Mono" panose="020B0609020000020004" pitchFamily="49" charset="0"/>
                <a:ea typeface="Cascadia Mono" panose="020B0609020000020004" pitchFamily="49" charset="0"/>
                <a:cs typeface="Cascadia Mono" panose="020B0609020000020004" pitchFamily="49" charset="0"/>
              </a:rPr>
              <a:t>has created a new car on</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[Created]</a:t>
            </a:r>
            <a:b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b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a:p>
            <a:pPr marL="742950" lvl="1" indent="-285750">
              <a:lnSpc>
                <a:spcPct val="150000"/>
              </a:lnSpc>
              <a:buFont typeface="Arial" panose="020B0604020202020204" pitchFamily="34" charset="0"/>
              <a:buChar char="•"/>
            </a:pPr>
            <a:r>
              <a:rPr lang="en-US" sz="1400" dirty="0">
                <a:latin typeface="Segoe UI Light"/>
                <a:cs typeface="Segoe UI Light"/>
              </a:rPr>
              <a:t>Item link: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[Link to item] </a:t>
            </a: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a:p>
            <a:pPr marL="742950" lvl="1" indent="-285750">
              <a:lnSpc>
                <a:spcPct val="150000"/>
              </a:lnSpc>
              <a:buFont typeface="Arial" panose="020B0604020202020204" pitchFamily="34" charset="0"/>
              <a:buChar char="•"/>
            </a:pPr>
            <a:r>
              <a:rPr lang="en-US" sz="1400" dirty="0">
                <a:latin typeface="Segoe UI Light"/>
                <a:cs typeface="Segoe UI Light"/>
              </a:rPr>
              <a:t>Item link description: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[Title] </a:t>
            </a: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p:txBody>
      </p:sp>
      <p:pic>
        <p:nvPicPr>
          <p:cNvPr id="4" name="Picture 3">
            <a:extLst>
              <a:ext uri="{FF2B5EF4-FFF2-40B4-BE49-F238E27FC236}">
                <a16:creationId xmlns:a16="http://schemas.microsoft.com/office/drawing/2014/main" id="{9B7E1FF1-D97A-4E8F-B3A9-FEF7CCA9E745}"/>
              </a:ext>
            </a:extLst>
          </p:cNvPr>
          <p:cNvPicPr>
            <a:picLocks noChangeAspect="1"/>
          </p:cNvPicPr>
          <p:nvPr/>
        </p:nvPicPr>
        <p:blipFill>
          <a:blip r:embed="rId3"/>
          <a:stretch>
            <a:fillRect/>
          </a:stretch>
        </p:blipFill>
        <p:spPr>
          <a:xfrm>
            <a:off x="7437517" y="867683"/>
            <a:ext cx="4553640" cy="1370691"/>
          </a:xfrm>
          <a:prstGeom prst="rect">
            <a:avLst/>
          </a:prstGeom>
        </p:spPr>
      </p:pic>
      <p:pic>
        <p:nvPicPr>
          <p:cNvPr id="13" name="Picture 12">
            <a:extLst>
              <a:ext uri="{FF2B5EF4-FFF2-40B4-BE49-F238E27FC236}">
                <a16:creationId xmlns:a16="http://schemas.microsoft.com/office/drawing/2014/main" id="{4C7661F7-34F8-40A6-877A-882576B6F91B}"/>
              </a:ext>
            </a:extLst>
          </p:cNvPr>
          <p:cNvPicPr>
            <a:picLocks noChangeAspect="1"/>
          </p:cNvPicPr>
          <p:nvPr/>
        </p:nvPicPr>
        <p:blipFill>
          <a:blip r:embed="rId4"/>
          <a:stretch>
            <a:fillRect/>
          </a:stretch>
        </p:blipFill>
        <p:spPr>
          <a:xfrm>
            <a:off x="7437517" y="2731008"/>
            <a:ext cx="4615630" cy="2610250"/>
          </a:xfrm>
          <a:prstGeom prst="rect">
            <a:avLst/>
          </a:prstGeom>
        </p:spPr>
      </p:pic>
    </p:spTree>
    <p:extLst>
      <p:ext uri="{BB962C8B-B14F-4D97-AF65-F5344CB8AC3E}">
        <p14:creationId xmlns:p14="http://schemas.microsoft.com/office/powerpoint/2010/main" val="12561896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Autofit/>
          </a:bodyPr>
          <a:lstStyle/>
          <a:p>
            <a:r>
              <a:rPr lang="en-US" sz="3200" dirty="0"/>
              <a:t>Lab 1 - Use Approval Flows to send and manage approvals</a:t>
            </a:r>
            <a:endParaRPr lang="en-US" sz="32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103344" y="796664"/>
            <a:ext cx="7221381" cy="5607561"/>
          </a:xfrm>
          <a:prstGeom prst="rect">
            <a:avLst/>
          </a:prstGeom>
          <a:noFill/>
        </p:spPr>
        <p:txBody>
          <a:bodyPr wrap="square">
            <a:spAutoFit/>
          </a:bodyPr>
          <a:lstStyle/>
          <a:p>
            <a:pPr defTabSz="932742">
              <a:lnSpc>
                <a:spcPct val="150000"/>
              </a:lnSpc>
              <a:spcBef>
                <a:spcPts val="600"/>
              </a:spcBef>
              <a:defRPr/>
            </a:pPr>
            <a:r>
              <a:rPr lang="en-US" sz="1400" b="0" dirty="0">
                <a:latin typeface="Segoe UI Light"/>
                <a:cs typeface="Segoe UI Light"/>
              </a:rPr>
              <a:t>4.  Add </a:t>
            </a:r>
            <a:r>
              <a:rPr lang="en-US" sz="1400" b="1" dirty="0">
                <a:latin typeface="Segoe UI Light"/>
                <a:cs typeface="Segoe UI Light"/>
              </a:rPr>
              <a:t>Condition</a:t>
            </a:r>
            <a:r>
              <a:rPr lang="en-US" sz="1400" b="0" dirty="0">
                <a:latin typeface="Segoe UI Light"/>
                <a:cs typeface="Segoe UI Light"/>
              </a:rPr>
              <a:t> action -&gt; </a:t>
            </a:r>
            <a:r>
              <a:rPr lang="en-US" sz="1400" b="1" dirty="0">
                <a:solidFill>
                  <a:srgbClr val="FF0000"/>
                </a:solidFill>
                <a:latin typeface="Segoe UI Light"/>
                <a:cs typeface="Segoe UI Light"/>
              </a:rPr>
              <a:t>[Outcome]</a:t>
            </a:r>
            <a:r>
              <a:rPr lang="en-US" sz="1400" dirty="0">
                <a:latin typeface="Segoe UI Light"/>
                <a:cs typeface="Segoe UI Light"/>
              </a:rPr>
              <a:t> “is equal to” </a:t>
            </a:r>
            <a:r>
              <a:rPr lang="en-US" sz="1400" b="1" dirty="0">
                <a:latin typeface="Segoe UI Light"/>
                <a:cs typeface="Segoe UI Light"/>
              </a:rPr>
              <a:t>Approve</a:t>
            </a:r>
            <a:br>
              <a:rPr lang="en-US" sz="1400" b="1" dirty="0">
                <a:latin typeface="Segoe UI Light"/>
                <a:cs typeface="Segoe UI Light"/>
              </a:rPr>
            </a:br>
            <a:br>
              <a:rPr lang="en-US" sz="1400" b="1" dirty="0">
                <a:latin typeface="Segoe UI Light"/>
                <a:cs typeface="Segoe UI Light"/>
              </a:rPr>
            </a:br>
            <a:endParaRPr lang="en-US" sz="1400" b="1" dirty="0">
              <a:latin typeface="Segoe UI Light"/>
              <a:cs typeface="Segoe UI Light"/>
            </a:endParaRPr>
          </a:p>
          <a:p>
            <a:pPr defTabSz="932742">
              <a:lnSpc>
                <a:spcPct val="150000"/>
              </a:lnSpc>
              <a:spcBef>
                <a:spcPts val="600"/>
              </a:spcBef>
              <a:defRPr/>
            </a:pPr>
            <a:br>
              <a:rPr lang="en-US" sz="1400" dirty="0">
                <a:latin typeface="Segoe UI Light"/>
                <a:cs typeface="Segoe UI Light"/>
              </a:rPr>
            </a:br>
            <a:br>
              <a:rPr lang="en-US" sz="1400" dirty="0">
                <a:latin typeface="Segoe UI Light"/>
                <a:cs typeface="Segoe UI Light"/>
              </a:rPr>
            </a:br>
            <a:r>
              <a:rPr lang="en-US" sz="1400" dirty="0">
                <a:latin typeface="Segoe UI Light"/>
                <a:cs typeface="Segoe UI Light"/>
              </a:rPr>
              <a:t>5. Add “</a:t>
            </a:r>
            <a:r>
              <a:rPr lang="en-US" sz="1400" b="1" dirty="0">
                <a:latin typeface="Segoe UI Light"/>
                <a:cs typeface="Segoe UI Light"/>
              </a:rPr>
              <a:t>Send an email (V2)</a:t>
            </a:r>
            <a:r>
              <a:rPr lang="en-US" sz="1400" dirty="0">
                <a:latin typeface="Segoe UI Light"/>
                <a:cs typeface="Segoe UI Light"/>
              </a:rPr>
              <a:t>” actions to “</a:t>
            </a:r>
            <a:r>
              <a:rPr lang="en-US" sz="1400" b="1" dirty="0">
                <a:latin typeface="Segoe UI Light"/>
                <a:cs typeface="Segoe UI Light"/>
              </a:rPr>
              <a:t>If yes</a:t>
            </a:r>
            <a:r>
              <a:rPr lang="en-US" sz="1400" dirty="0">
                <a:latin typeface="Segoe UI Light"/>
                <a:cs typeface="Segoe UI Light"/>
              </a:rPr>
              <a:t>” condition</a:t>
            </a: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To: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[Created by Email] </a:t>
            </a: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Subject:</a:t>
            </a:r>
            <a:br>
              <a:rPr lang="en-US" sz="1400" dirty="0">
                <a:latin typeface="Segoe UI Light"/>
                <a:cs typeface="Segoe UI Light"/>
              </a:rPr>
            </a:b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sz="1400" dirty="0">
                <a:latin typeface="Segoe UI Light"/>
                <a:cs typeface="Segoe UI Light"/>
              </a:rPr>
              <a:t>is approved</a:t>
            </a: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Body:</a:t>
            </a:r>
            <a:br>
              <a:rPr lang="en-US" sz="1400" dirty="0">
                <a:latin typeface="Segoe UI Light"/>
                <a:cs typeface="Segoe UI Light"/>
              </a:rPr>
            </a:br>
            <a:r>
              <a:rPr lang="en-US" sz="1400" dirty="0">
                <a:latin typeface="Segoe UI Light"/>
                <a:cs typeface="Segoe UI Light"/>
              </a:rPr>
              <a:t>Your request for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[Title] </a:t>
            </a:r>
            <a:r>
              <a:rPr lang="en-US" sz="1400" dirty="0">
                <a:latin typeface="Segoe UI Light"/>
                <a:cs typeface="Segoe UI Light"/>
              </a:rPr>
              <a:t>has been approved by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[Response Approver name]</a:t>
            </a:r>
            <a:br>
              <a:rPr lang="en-US" sz="1400" dirty="0">
                <a:latin typeface="Segoe UI Light"/>
                <a:cs typeface="Segoe UI Light"/>
              </a:rPr>
            </a:br>
            <a:r>
              <a:rPr lang="en-US" sz="1400" dirty="0">
                <a:latin typeface="Segoe UI Light"/>
                <a:cs typeface="Segoe UI Light"/>
              </a:rPr>
              <a:t>Comments if any: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[Responses Comments]</a:t>
            </a:r>
            <a:endParaRPr lang="en-US" sz="1400" dirty="0">
              <a:latin typeface="Segoe UI Light"/>
              <a:cs typeface="Segoe UI Light"/>
            </a:endParaRPr>
          </a:p>
          <a:p>
            <a:pPr defTabSz="932742">
              <a:lnSpc>
                <a:spcPct val="150000"/>
              </a:lnSpc>
              <a:spcBef>
                <a:spcPts val="600"/>
              </a:spcBef>
              <a:defRPr/>
            </a:pPr>
            <a:r>
              <a:rPr lang="en-US" sz="1400" dirty="0">
                <a:latin typeface="Segoe UI Light"/>
                <a:cs typeface="Segoe UI Light"/>
              </a:rPr>
              <a:t>  </a:t>
            </a:r>
            <a:br>
              <a:rPr lang="en-US" sz="1400" dirty="0">
                <a:latin typeface="Segoe UI Light"/>
                <a:cs typeface="Segoe UI Light"/>
              </a:rPr>
            </a:br>
            <a:r>
              <a:rPr lang="en-US" sz="1400" b="1" dirty="0">
                <a:solidFill>
                  <a:srgbClr val="FF0000"/>
                </a:solidFill>
                <a:latin typeface="Segoe UI Light"/>
                <a:cs typeface="Segoe UI Light"/>
              </a:rPr>
              <a:t>NOTE!</a:t>
            </a:r>
            <a:r>
              <a:rPr lang="en-US" sz="1400" dirty="0">
                <a:latin typeface="Segoe UI Light"/>
                <a:cs typeface="Segoe UI Light"/>
              </a:rPr>
              <a:t> You do not have to add Apply to each manually as it will be automatically added when you add </a:t>
            </a:r>
            <a:r>
              <a:rPr lang="en-US" sz="1400" b="1" dirty="0">
                <a:latin typeface="Segoe UI Light"/>
                <a:cs typeface="Segoe UI Light"/>
              </a:rPr>
              <a:t>Responses Approver name </a:t>
            </a:r>
            <a:r>
              <a:rPr lang="en-US" sz="1400" dirty="0">
                <a:latin typeface="Segoe UI Light"/>
                <a:cs typeface="Segoe UI Light"/>
              </a:rPr>
              <a:t>/</a:t>
            </a:r>
            <a:r>
              <a:rPr lang="en-US" sz="1400" b="1" dirty="0">
                <a:latin typeface="Segoe UI Light"/>
                <a:cs typeface="Segoe UI Light"/>
              </a:rPr>
              <a:t> comment</a:t>
            </a:r>
            <a:r>
              <a:rPr lang="en-US" sz="1400" dirty="0">
                <a:latin typeface="Segoe UI Light"/>
                <a:cs typeface="Segoe UI Light"/>
              </a:rPr>
              <a:t> dynamic content to Send an email body field</a:t>
            </a:r>
          </a:p>
        </p:txBody>
      </p:sp>
      <p:pic>
        <p:nvPicPr>
          <p:cNvPr id="5" name="Picture 4">
            <a:extLst>
              <a:ext uri="{FF2B5EF4-FFF2-40B4-BE49-F238E27FC236}">
                <a16:creationId xmlns:a16="http://schemas.microsoft.com/office/drawing/2014/main" id="{463E5A6E-5C05-44C9-86AE-2AE0A3A4FC24}"/>
              </a:ext>
            </a:extLst>
          </p:cNvPr>
          <p:cNvPicPr>
            <a:picLocks noChangeAspect="1"/>
          </p:cNvPicPr>
          <p:nvPr/>
        </p:nvPicPr>
        <p:blipFill>
          <a:blip r:embed="rId3"/>
          <a:stretch>
            <a:fillRect/>
          </a:stretch>
        </p:blipFill>
        <p:spPr>
          <a:xfrm>
            <a:off x="7324725" y="978932"/>
            <a:ext cx="4553640" cy="1238960"/>
          </a:xfrm>
          <a:prstGeom prst="rect">
            <a:avLst/>
          </a:prstGeom>
        </p:spPr>
      </p:pic>
      <p:pic>
        <p:nvPicPr>
          <p:cNvPr id="8" name="Picture 7">
            <a:extLst>
              <a:ext uri="{FF2B5EF4-FFF2-40B4-BE49-F238E27FC236}">
                <a16:creationId xmlns:a16="http://schemas.microsoft.com/office/drawing/2014/main" id="{31E445FC-2AE9-4E4E-B137-7B381F5FA8DA}"/>
              </a:ext>
            </a:extLst>
          </p:cNvPr>
          <p:cNvPicPr>
            <a:picLocks noChangeAspect="1"/>
          </p:cNvPicPr>
          <p:nvPr/>
        </p:nvPicPr>
        <p:blipFill>
          <a:blip r:embed="rId4"/>
          <a:stretch>
            <a:fillRect/>
          </a:stretch>
        </p:blipFill>
        <p:spPr>
          <a:xfrm>
            <a:off x="7324725" y="2506372"/>
            <a:ext cx="4553640" cy="4004284"/>
          </a:xfrm>
          <a:prstGeom prst="rect">
            <a:avLst/>
          </a:prstGeom>
        </p:spPr>
      </p:pic>
    </p:spTree>
    <p:extLst>
      <p:ext uri="{BB962C8B-B14F-4D97-AF65-F5344CB8AC3E}">
        <p14:creationId xmlns:p14="http://schemas.microsoft.com/office/powerpoint/2010/main" val="2110031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Autofit/>
          </a:bodyPr>
          <a:lstStyle/>
          <a:p>
            <a:r>
              <a:rPr lang="en-US" sz="3200" dirty="0"/>
              <a:t>Lab 1 - Use Approval Flows to send and manage approvals</a:t>
            </a:r>
            <a:endParaRPr lang="en-US" sz="32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103344" y="796664"/>
            <a:ext cx="7221381" cy="5299784"/>
          </a:xfrm>
          <a:prstGeom prst="rect">
            <a:avLst/>
          </a:prstGeom>
          <a:noFill/>
        </p:spPr>
        <p:txBody>
          <a:bodyPr wrap="square">
            <a:spAutoFit/>
          </a:bodyPr>
          <a:lstStyle/>
          <a:p>
            <a:pPr defTabSz="932742">
              <a:lnSpc>
                <a:spcPct val="150000"/>
              </a:lnSpc>
              <a:spcBef>
                <a:spcPts val="600"/>
              </a:spcBef>
              <a:defRPr/>
            </a:pPr>
            <a:r>
              <a:rPr lang="en-US" sz="1400" b="0" dirty="0">
                <a:latin typeface="Segoe UI Light"/>
                <a:cs typeface="Segoe UI Light"/>
              </a:rPr>
              <a:t>6.</a:t>
            </a:r>
            <a:r>
              <a:rPr lang="en-US" sz="1400" dirty="0">
                <a:latin typeface="Segoe UI Light"/>
                <a:cs typeface="Segoe UI Light"/>
              </a:rPr>
              <a:t> Copy “Apply to each” and paste it to “If no” condition</a:t>
            </a: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To: </a:t>
            </a:r>
            <a:br>
              <a:rPr lang="en-US" sz="1400" dirty="0">
                <a:latin typeface="Segoe UI Light"/>
                <a:cs typeface="Segoe UI Light"/>
              </a:rPr>
            </a:b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[Created by Email] </a:t>
            </a:r>
            <a:r>
              <a:rPr lang="en-US" sz="1400" dirty="0">
                <a:latin typeface="Segoe UI Light"/>
                <a:cs typeface="Segoe UI Light"/>
              </a:rPr>
              <a:t>(dynamic content from “</a:t>
            </a:r>
            <a:r>
              <a:rPr lang="en-US" sz="1400" b="1" dirty="0">
                <a:latin typeface="Segoe UI Light"/>
                <a:cs typeface="Segoe UI Light"/>
              </a:rPr>
              <a:t>When an item is created</a:t>
            </a:r>
            <a:r>
              <a:rPr lang="en-US" sz="1400" dirty="0">
                <a:latin typeface="Segoe UI Light"/>
                <a:cs typeface="Segoe UI Light"/>
              </a:rPr>
              <a:t>”)</a:t>
            </a: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Subject:</a:t>
            </a:r>
            <a:br>
              <a:rPr lang="en-US" sz="1400" dirty="0">
                <a:latin typeface="Segoe UI Light"/>
                <a:cs typeface="Segoe UI Light"/>
              </a:rPr>
            </a:b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sz="1400" dirty="0">
                <a:latin typeface="Segoe UI Light"/>
                <a:cs typeface="Segoe UI Light"/>
              </a:rPr>
              <a:t>is </a:t>
            </a:r>
            <a:r>
              <a:rPr lang="en-US" sz="1400" dirty="0" err="1">
                <a:latin typeface="Segoe UI Light"/>
                <a:cs typeface="Segoe UI Light"/>
              </a:rPr>
              <a:t>denided</a:t>
            </a:r>
            <a:endParaRPr lang="en-US" sz="1400" dirty="0">
              <a:latin typeface="Segoe UI Light"/>
              <a:cs typeface="Segoe UI Light"/>
            </a:endParaRPr>
          </a:p>
          <a:p>
            <a:pPr marL="285750" indent="-285750" defTabSz="932742">
              <a:lnSpc>
                <a:spcPct val="150000"/>
              </a:lnSpc>
              <a:spcBef>
                <a:spcPts val="600"/>
              </a:spcBef>
              <a:buFont typeface="Arial" panose="020B0604020202020204" pitchFamily="34" charset="0"/>
              <a:buChar char="•"/>
              <a:defRPr/>
            </a:pPr>
            <a:r>
              <a:rPr lang="en-US" sz="1400" dirty="0">
                <a:latin typeface="Segoe UI Light"/>
                <a:cs typeface="Segoe UI Light"/>
              </a:rPr>
              <a:t>Body:</a:t>
            </a:r>
            <a:br>
              <a:rPr lang="en-US" sz="1400" dirty="0">
                <a:latin typeface="Segoe UI Light"/>
                <a:cs typeface="Segoe UI Light"/>
              </a:rPr>
            </a:br>
            <a:r>
              <a:rPr lang="en-US" sz="1400" dirty="0">
                <a:latin typeface="Segoe UI Light"/>
                <a:cs typeface="Segoe UI Light"/>
              </a:rPr>
              <a:t>Your request for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[Title] </a:t>
            </a:r>
            <a:r>
              <a:rPr lang="en-US" sz="1400" dirty="0">
                <a:latin typeface="Segoe UI Light"/>
                <a:cs typeface="Segoe UI Light"/>
              </a:rPr>
              <a:t>has </a:t>
            </a:r>
            <a:r>
              <a:rPr lang="en-US" sz="1400">
                <a:latin typeface="Segoe UI Light"/>
                <a:cs typeface="Segoe UI Light"/>
              </a:rPr>
              <a:t>been denied </a:t>
            </a:r>
            <a:r>
              <a:rPr lang="en-US" sz="1400" dirty="0">
                <a:latin typeface="Segoe UI Light"/>
                <a:cs typeface="Segoe UI Light"/>
              </a:rPr>
              <a:t>by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[Response Approver name]</a:t>
            </a:r>
            <a:br>
              <a:rPr lang="en-US" sz="1400" dirty="0">
                <a:latin typeface="Segoe UI Light"/>
                <a:cs typeface="Segoe UI Light"/>
              </a:rPr>
            </a:br>
            <a:r>
              <a:rPr lang="en-US" sz="1400" dirty="0">
                <a:latin typeface="Segoe UI Light"/>
                <a:cs typeface="Segoe UI Light"/>
              </a:rPr>
              <a:t>Comments if any: </a:t>
            </a:r>
            <a:r>
              <a:rPr lang="en-US" sz="1400" b="1" kern="1200" dirty="0">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[Responses Comments]</a:t>
            </a:r>
            <a:endParaRPr lang="en-US" sz="1400" dirty="0">
              <a:latin typeface="Segoe UI Light"/>
              <a:cs typeface="Segoe UI Light"/>
            </a:endParaRPr>
          </a:p>
          <a:p>
            <a:pPr defTabSz="932742">
              <a:lnSpc>
                <a:spcPct val="150000"/>
              </a:lnSpc>
              <a:spcBef>
                <a:spcPts val="600"/>
              </a:spcBef>
              <a:defRPr/>
            </a:pPr>
            <a:r>
              <a:rPr lang="en-US" sz="1400" dirty="0">
                <a:latin typeface="Segoe UI Light"/>
                <a:cs typeface="Segoe UI Light"/>
              </a:rPr>
              <a:t>  </a:t>
            </a:r>
            <a:br>
              <a:rPr lang="en-US" sz="1400" dirty="0">
                <a:latin typeface="Segoe UI Light"/>
                <a:cs typeface="Segoe UI Light"/>
              </a:rPr>
            </a:br>
            <a:r>
              <a:rPr lang="en-US" sz="1400" b="1" dirty="0">
                <a:solidFill>
                  <a:srgbClr val="FF0000"/>
                </a:solidFill>
                <a:latin typeface="Segoe UI Light"/>
                <a:cs typeface="Segoe UI Light"/>
              </a:rPr>
              <a:t>NOTE!</a:t>
            </a:r>
            <a:r>
              <a:rPr lang="en-US" sz="1400" dirty="0">
                <a:latin typeface="Segoe UI Light"/>
                <a:cs typeface="Segoe UI Light"/>
              </a:rPr>
              <a:t> You do not have to add Apply to each manually as it will be automatically added when you add </a:t>
            </a:r>
            <a:r>
              <a:rPr lang="en-US" sz="1400" b="1" dirty="0">
                <a:latin typeface="Segoe UI Light"/>
                <a:cs typeface="Segoe UI Light"/>
              </a:rPr>
              <a:t>Responses Approver name </a:t>
            </a:r>
            <a:r>
              <a:rPr lang="en-US" sz="1400" dirty="0">
                <a:latin typeface="Segoe UI Light"/>
                <a:cs typeface="Segoe UI Light"/>
              </a:rPr>
              <a:t>/</a:t>
            </a:r>
            <a:r>
              <a:rPr lang="en-US" sz="1400" b="1" dirty="0">
                <a:latin typeface="Segoe UI Light"/>
                <a:cs typeface="Segoe UI Light"/>
              </a:rPr>
              <a:t> comment</a:t>
            </a:r>
            <a:r>
              <a:rPr lang="en-US" sz="1400" dirty="0">
                <a:latin typeface="Segoe UI Light"/>
                <a:cs typeface="Segoe UI Light"/>
              </a:rPr>
              <a:t> dynamic content to Send an email body field</a:t>
            </a:r>
          </a:p>
          <a:p>
            <a:pPr defTabSz="932742">
              <a:lnSpc>
                <a:spcPct val="150000"/>
              </a:lnSpc>
              <a:spcBef>
                <a:spcPts val="600"/>
              </a:spcBef>
              <a:defRPr/>
            </a:pPr>
            <a:endParaRPr lang="en-US" sz="1400" dirty="0">
              <a:latin typeface="Segoe UI Light"/>
              <a:cs typeface="Segoe UI Light"/>
            </a:endParaRPr>
          </a:p>
          <a:p>
            <a:pPr defTabSz="932742">
              <a:spcBef>
                <a:spcPts val="600"/>
              </a:spcBef>
              <a:defRPr/>
            </a:pPr>
            <a:r>
              <a:rPr lang="en-US" sz="1400" b="0" dirty="0">
                <a:latin typeface="Segoe UI Light"/>
                <a:cs typeface="Segoe UI Light"/>
              </a:rPr>
              <a:t>7. Save and test the Flow by selecting “</a:t>
            </a:r>
            <a:r>
              <a:rPr lang="en-US" sz="1400" b="1" dirty="0">
                <a:latin typeface="Segoe UI Light"/>
                <a:cs typeface="Segoe UI Light"/>
              </a:rPr>
              <a:t>Manually</a:t>
            </a:r>
            <a:r>
              <a:rPr lang="en-US" sz="1400" b="0" dirty="0">
                <a:latin typeface="Segoe UI Light"/>
                <a:cs typeface="Segoe UI Light"/>
              </a:rPr>
              <a:t>”</a:t>
            </a:r>
          </a:p>
          <a:p>
            <a:pPr defTabSz="932742">
              <a:spcBef>
                <a:spcPts val="600"/>
              </a:spcBef>
              <a:defRPr/>
            </a:pPr>
            <a:r>
              <a:rPr lang="en-US" sz="1400" dirty="0">
                <a:latin typeface="Segoe UI Light"/>
                <a:cs typeface="Segoe UI Light"/>
              </a:rPr>
              <a:t>8. Create new item to </a:t>
            </a:r>
            <a:r>
              <a:rPr lang="en-US" sz="1400" b="1" dirty="0" err="1">
                <a:latin typeface="Segoe UI Light"/>
                <a:cs typeface="Segoe UI Light"/>
              </a:rPr>
              <a:t>CarsList</a:t>
            </a:r>
            <a:r>
              <a:rPr lang="en-US" sz="1400" dirty="0">
                <a:latin typeface="Segoe UI Light"/>
                <a:cs typeface="Segoe UI Light"/>
              </a:rPr>
              <a:t> and open your </a:t>
            </a:r>
            <a:r>
              <a:rPr lang="en-US" sz="1400" b="1" dirty="0">
                <a:latin typeface="Segoe UI Light"/>
                <a:cs typeface="Segoe UI Light"/>
              </a:rPr>
              <a:t>Outlook</a:t>
            </a:r>
            <a:r>
              <a:rPr lang="en-US" sz="1400" dirty="0">
                <a:latin typeface="Segoe UI Light"/>
                <a:cs typeface="Segoe UI Light"/>
              </a:rPr>
              <a:t> email to see approval email to be sent</a:t>
            </a:r>
          </a:p>
          <a:p>
            <a:pPr defTabSz="932742">
              <a:lnSpc>
                <a:spcPct val="150000"/>
              </a:lnSpc>
              <a:spcBef>
                <a:spcPts val="600"/>
              </a:spcBef>
              <a:defRPr/>
            </a:pPr>
            <a:endParaRPr lang="en-US" sz="1400" dirty="0">
              <a:latin typeface="Segoe UI Light"/>
              <a:cs typeface="Segoe UI Light"/>
            </a:endParaRPr>
          </a:p>
        </p:txBody>
      </p:sp>
      <p:pic>
        <p:nvPicPr>
          <p:cNvPr id="4" name="Picture 3">
            <a:extLst>
              <a:ext uri="{FF2B5EF4-FFF2-40B4-BE49-F238E27FC236}">
                <a16:creationId xmlns:a16="http://schemas.microsoft.com/office/drawing/2014/main" id="{9097369B-6149-4BB5-97CB-B7649357F0EF}"/>
              </a:ext>
            </a:extLst>
          </p:cNvPr>
          <p:cNvPicPr>
            <a:picLocks noChangeAspect="1"/>
          </p:cNvPicPr>
          <p:nvPr/>
        </p:nvPicPr>
        <p:blipFill>
          <a:blip r:embed="rId3"/>
          <a:stretch>
            <a:fillRect/>
          </a:stretch>
        </p:blipFill>
        <p:spPr>
          <a:xfrm>
            <a:off x="7324725" y="978932"/>
            <a:ext cx="4552597" cy="3807856"/>
          </a:xfrm>
          <a:prstGeom prst="rect">
            <a:avLst/>
          </a:prstGeom>
        </p:spPr>
      </p:pic>
    </p:spTree>
    <p:extLst>
      <p:ext uri="{BB962C8B-B14F-4D97-AF65-F5344CB8AC3E}">
        <p14:creationId xmlns:p14="http://schemas.microsoft.com/office/powerpoint/2010/main" val="37055529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0" y="0"/>
            <a:ext cx="10974556" cy="775732"/>
          </a:xfrm>
        </p:spPr>
        <p:txBody>
          <a:bodyPr>
            <a:noAutofit/>
          </a:bodyPr>
          <a:lstStyle/>
          <a:p>
            <a:r>
              <a:rPr lang="en-US" sz="3600" dirty="0"/>
              <a:t>Lab 1 - Use Approval flows to send and manage approvals</a:t>
            </a:r>
            <a:endParaRPr lang="en-US" sz="36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640189" y="203200"/>
            <a:ext cx="1396473" cy="369332"/>
          </a:xfrm>
          <a:prstGeom prst="rect">
            <a:avLst/>
          </a:prstGeom>
          <a:solidFill>
            <a:srgbClr val="FFC000"/>
          </a:solidFill>
        </p:spPr>
        <p:txBody>
          <a:bodyPr wrap="none" rtlCol="0">
            <a:spAutoFit/>
          </a:bodyPr>
          <a:lstStyle/>
          <a:p>
            <a:r>
              <a:rPr lang="en-US" b="1" dirty="0"/>
              <a:t>Follow along</a:t>
            </a:r>
          </a:p>
        </p:txBody>
      </p:sp>
      <p:pic>
        <p:nvPicPr>
          <p:cNvPr id="4" name="Picture 3">
            <a:extLst>
              <a:ext uri="{FF2B5EF4-FFF2-40B4-BE49-F238E27FC236}">
                <a16:creationId xmlns:a16="http://schemas.microsoft.com/office/drawing/2014/main" id="{7388C27B-F0AB-42A4-85A2-08D2CB2DB6D9}"/>
              </a:ext>
            </a:extLst>
          </p:cNvPr>
          <p:cNvPicPr>
            <a:picLocks noChangeAspect="1"/>
          </p:cNvPicPr>
          <p:nvPr/>
        </p:nvPicPr>
        <p:blipFill>
          <a:blip r:embed="rId3"/>
          <a:stretch>
            <a:fillRect/>
          </a:stretch>
        </p:blipFill>
        <p:spPr>
          <a:xfrm>
            <a:off x="2881237" y="775732"/>
            <a:ext cx="6429526" cy="6082268"/>
          </a:xfrm>
          <a:prstGeom prst="rect">
            <a:avLst/>
          </a:prstGeom>
        </p:spPr>
      </p:pic>
    </p:spTree>
    <p:extLst>
      <p:ext uri="{BB962C8B-B14F-4D97-AF65-F5344CB8AC3E}">
        <p14:creationId xmlns:p14="http://schemas.microsoft.com/office/powerpoint/2010/main" val="21811153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ACFE-AA65-45F2-9917-90F629E932EC}"/>
              </a:ext>
            </a:extLst>
          </p:cNvPr>
          <p:cNvPicPr>
            <a:picLocks noChangeAspect="1"/>
          </p:cNvPicPr>
          <p:nvPr/>
        </p:nvPicPr>
        <p:blipFill rotWithShape="1">
          <a:blip r:embed="rId3">
            <a:alphaModFix amt="35000"/>
          </a:blip>
          <a:srcRect t="13942" b="1800"/>
          <a:stretch/>
        </p:blipFill>
        <p:spPr>
          <a:xfrm>
            <a:off x="0" y="0"/>
            <a:ext cx="12191980" cy="6857018"/>
          </a:xfrm>
          <a:prstGeom prst="rect">
            <a:avLst/>
          </a:prstGeom>
        </p:spPr>
      </p:pic>
      <p:sp>
        <p:nvSpPr>
          <p:cNvPr id="2" name="Title 1"/>
          <p:cNvSpPr>
            <a:spLocks noGrp="1"/>
          </p:cNvSpPr>
          <p:nvPr>
            <p:ph type="title" idx="4294967295"/>
          </p:nvPr>
        </p:nvSpPr>
        <p:spPr>
          <a:xfrm>
            <a:off x="536575" y="288925"/>
            <a:ext cx="11655425" cy="900113"/>
          </a:xfrm>
        </p:spPr>
        <p:txBody>
          <a:bodyPr vert="horz" lIns="89642" tIns="44821" rIns="89642" bIns="44821" rtlCol="0" anchor="ctr">
            <a:normAutofit/>
          </a:bodyPr>
          <a:lstStyle/>
          <a:p>
            <a:pPr defTabSz="896386"/>
            <a:r>
              <a:rPr lang="en-US" sz="4313" dirty="0">
                <a:solidFill>
                  <a:srgbClr val="FFFFFF"/>
                </a:solidFill>
              </a:rPr>
              <a:t>Objective</a:t>
            </a:r>
          </a:p>
        </p:txBody>
      </p:sp>
      <p:sp>
        <p:nvSpPr>
          <p:cNvPr id="3" name="Text Placeholder 2"/>
          <p:cNvSpPr>
            <a:spLocks noGrp="1"/>
          </p:cNvSpPr>
          <p:nvPr>
            <p:ph type="body" sz="quarter" idx="4294967295"/>
          </p:nvPr>
        </p:nvSpPr>
        <p:spPr>
          <a:xfrm>
            <a:off x="694267" y="2562755"/>
            <a:ext cx="11074400" cy="3495675"/>
          </a:xfrm>
        </p:spPr>
        <p:txBody>
          <a:bodyPr vert="horz" lIns="89642" tIns="44821" rIns="89642" bIns="44821" rtlCol="0">
            <a:normAutofit/>
          </a:bodyPr>
          <a:lstStyle/>
          <a:p>
            <a:pPr marL="0" indent="-224097" defTabSz="896386"/>
            <a:r>
              <a:rPr lang="en-US" dirty="0">
                <a:solidFill>
                  <a:srgbClr val="FFFFFF"/>
                </a:solidFill>
                <a:latin typeface="+mn-lt"/>
              </a:rPr>
              <a:t>Understand how to use Triggers and Actions in Power Automate</a:t>
            </a: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56032" y="1"/>
            <a:ext cx="10758555" cy="749807"/>
          </a:xfrm>
        </p:spPr>
        <p:txBody>
          <a:bodyPr>
            <a:normAutofit fontScale="90000"/>
          </a:bodyPr>
          <a:lstStyle/>
          <a:p>
            <a:r>
              <a:rPr lang="en-US" sz="4000" dirty="0"/>
              <a:t>Lab 2 - Use HTML option in mail actions (SharePoint)</a:t>
            </a:r>
          </a:p>
        </p:txBody>
      </p:sp>
      <p:sp>
        <p:nvSpPr>
          <p:cNvPr id="6" name="TextBox 5">
            <a:extLst>
              <a:ext uri="{FF2B5EF4-FFF2-40B4-BE49-F238E27FC236}">
                <a16:creationId xmlns:a16="http://schemas.microsoft.com/office/drawing/2014/main" id="{3B33F5EE-9401-4B98-8229-2DDE6A60AF22}"/>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7" name="TextBox 6">
            <a:extLst>
              <a:ext uri="{FF2B5EF4-FFF2-40B4-BE49-F238E27FC236}">
                <a16:creationId xmlns:a16="http://schemas.microsoft.com/office/drawing/2014/main" id="{E7257548-660B-4F85-B1B3-755F39E7F9A8}"/>
              </a:ext>
            </a:extLst>
          </p:cNvPr>
          <p:cNvSpPr txBox="1"/>
          <p:nvPr/>
        </p:nvSpPr>
        <p:spPr>
          <a:xfrm>
            <a:off x="256033" y="1120890"/>
            <a:ext cx="6430517" cy="5776838"/>
          </a:xfrm>
          <a:prstGeom prst="rect">
            <a:avLst/>
          </a:prstGeom>
          <a:noFill/>
        </p:spPr>
        <p:txBody>
          <a:bodyPr wrap="square">
            <a:spAutoFit/>
          </a:bodyPr>
          <a:lstStyle/>
          <a:p>
            <a:pPr marL="342900" indent="-342900" defTabSz="932742">
              <a:lnSpc>
                <a:spcPct val="150000"/>
              </a:lnSpc>
              <a:buFont typeface="+mj-lt"/>
              <a:buAutoNum type="arabicPeriod"/>
              <a:defRPr/>
            </a:pPr>
            <a:r>
              <a:rPr lang="en-US" sz="1400" b="0" dirty="0">
                <a:latin typeface="Segoe UI Light"/>
                <a:cs typeface="Segoe UI Light"/>
              </a:rPr>
              <a:t>Create new “</a:t>
            </a:r>
            <a:r>
              <a:rPr lang="en-US" sz="1400" b="1" dirty="0">
                <a:latin typeface="Segoe UI Light"/>
                <a:cs typeface="Segoe UI Light"/>
              </a:rPr>
              <a:t>Automate cloud flow</a:t>
            </a:r>
            <a:r>
              <a:rPr lang="en-US" sz="1400" b="0" dirty="0">
                <a:latin typeface="Segoe UI Light"/>
                <a:cs typeface="Segoe UI Light"/>
              </a:rPr>
              <a:t>” named “</a:t>
            </a:r>
            <a:r>
              <a:rPr lang="en-US" sz="1400" b="1" dirty="0">
                <a:latin typeface="Segoe UI Light"/>
                <a:cs typeface="Segoe UI Light"/>
              </a:rPr>
              <a:t>HTML Email</a:t>
            </a:r>
            <a:r>
              <a:rPr lang="en-US" sz="1400" b="0" dirty="0">
                <a:latin typeface="Segoe UI Light"/>
                <a:cs typeface="Segoe UI Light"/>
              </a:rPr>
              <a:t>” </a:t>
            </a:r>
            <a:r>
              <a:rPr lang="en-US" sz="1400" dirty="0">
                <a:latin typeface="Segoe UI Light"/>
                <a:cs typeface="Segoe UI Light"/>
              </a:rPr>
              <a:t>and </a:t>
            </a:r>
            <a:br>
              <a:rPr lang="en-US" sz="1400" dirty="0">
                <a:latin typeface="Segoe UI Light"/>
                <a:cs typeface="Segoe UI Light"/>
              </a:rPr>
            </a:br>
            <a:r>
              <a:rPr lang="en-US" sz="1400" dirty="0">
                <a:latin typeface="Segoe UI Light"/>
                <a:cs typeface="Segoe UI Light"/>
              </a:rPr>
              <a:t>select "</a:t>
            </a:r>
            <a:r>
              <a:rPr lang="en-US" sz="1400" b="1" dirty="0">
                <a:latin typeface="Segoe UI Light"/>
                <a:cs typeface="Segoe UI Light"/>
              </a:rPr>
              <a:t>When a file is created (SharePoint)</a:t>
            </a:r>
            <a:r>
              <a:rPr lang="en-US" sz="1400" dirty="0">
                <a:latin typeface="Segoe UI Light"/>
                <a:cs typeface="Segoe UI Light"/>
              </a:rPr>
              <a:t>“ trigger</a:t>
            </a:r>
          </a:p>
          <a:p>
            <a:pPr marL="228600" indent="-228600">
              <a:lnSpc>
                <a:spcPct val="150000"/>
              </a:lnSpc>
              <a:spcBef>
                <a:spcPts val="600"/>
              </a:spcBef>
              <a:buAutoNum type="arabicPeriod"/>
            </a:pPr>
            <a:r>
              <a:rPr lang="en-US" sz="1400" dirty="0">
                <a:latin typeface="Segoe UI Light"/>
                <a:cs typeface="Segoe UI Light"/>
              </a:rPr>
              <a:t> Connect </a:t>
            </a:r>
            <a:r>
              <a:rPr lang="en-US" sz="1400" b="1" dirty="0">
                <a:latin typeface="Segoe UI Light"/>
                <a:cs typeface="Segoe UI Light"/>
              </a:rPr>
              <a:t>Documents</a:t>
            </a:r>
            <a:r>
              <a:rPr lang="en-US" sz="1400" dirty="0">
                <a:latin typeface="Segoe UI Light"/>
                <a:cs typeface="Segoe UI Light"/>
              </a:rPr>
              <a:t> library in your </a:t>
            </a:r>
            <a:r>
              <a:rPr lang="en-US" sz="1400" b="1" dirty="0" err="1">
                <a:latin typeface="Segoe UI Light"/>
                <a:cs typeface="Segoe UI Light"/>
              </a:rPr>
              <a:t>FlowTraining</a:t>
            </a:r>
            <a:r>
              <a:rPr lang="en-US" sz="1400" dirty="0">
                <a:latin typeface="Segoe UI Light"/>
                <a:cs typeface="Segoe UI Light"/>
              </a:rPr>
              <a:t> site</a:t>
            </a:r>
            <a:br>
              <a:rPr lang="en-US" sz="1400" dirty="0">
                <a:latin typeface="Segoe UI Light"/>
                <a:cs typeface="Segoe UI Light"/>
              </a:rPr>
            </a:br>
            <a:endParaRPr lang="en-US" sz="1400" dirty="0">
              <a:latin typeface="Segoe UI Light"/>
              <a:cs typeface="Segoe UI Light"/>
            </a:endParaRPr>
          </a:p>
          <a:p>
            <a:pPr marL="228600" indent="-228600">
              <a:lnSpc>
                <a:spcPct val="150000"/>
              </a:lnSpc>
              <a:spcBef>
                <a:spcPts val="600"/>
              </a:spcBef>
              <a:buAutoNum type="arabicPeriod"/>
            </a:pPr>
            <a:r>
              <a:rPr lang="en-US" sz="1400" dirty="0">
                <a:latin typeface="Segoe UI Light"/>
                <a:cs typeface="Segoe UI Light"/>
              </a:rPr>
              <a:t> Add action “</a:t>
            </a:r>
            <a:r>
              <a:rPr lang="en-US" sz="1400" b="1" dirty="0">
                <a:latin typeface="Segoe UI Light"/>
                <a:cs typeface="Segoe UI Light"/>
              </a:rPr>
              <a:t>Send an email (V2)</a:t>
            </a:r>
            <a:r>
              <a:rPr lang="en-US" sz="1400" dirty="0">
                <a:latin typeface="Segoe UI Light"/>
                <a:cs typeface="Segoe UI Light"/>
              </a:rPr>
              <a:t>”</a:t>
            </a:r>
            <a:endParaRPr lang="en-US" sz="1400" b="1" dirty="0">
              <a:latin typeface="Segoe UI Light"/>
              <a:cs typeface="Segoe UI Light"/>
            </a:endParaRPr>
          </a:p>
          <a:p>
            <a:pPr marL="742950" lvl="1" indent="-285750">
              <a:lnSpc>
                <a:spcPct val="150000"/>
              </a:lnSpc>
              <a:buFont typeface="Arial" panose="020B0604020202020204" pitchFamily="34" charset="0"/>
              <a:buChar char="•"/>
            </a:pPr>
            <a:r>
              <a:rPr lang="en-US" sz="1400" dirty="0">
                <a:latin typeface="Segoe UI Light"/>
                <a:cs typeface="Segoe UI Light"/>
              </a:rPr>
              <a:t>To: </a:t>
            </a:r>
            <a:r>
              <a:rPr lang="en-US" sz="1400" i="1" dirty="0">
                <a:latin typeface="Segoe UI Light"/>
                <a:cs typeface="Segoe UI Light"/>
              </a:rPr>
              <a:t>Your O365 email address</a:t>
            </a:r>
          </a:p>
          <a:p>
            <a:pPr marL="742950" lvl="1" indent="-285750">
              <a:lnSpc>
                <a:spcPct val="150000"/>
              </a:lnSpc>
              <a:buFont typeface="Arial" panose="020B0604020202020204" pitchFamily="34" charset="0"/>
              <a:buChar char="•"/>
            </a:pPr>
            <a:r>
              <a:rPr lang="en-US" sz="1400" dirty="0">
                <a:latin typeface="Segoe UI Light"/>
                <a:cs typeface="Segoe UI Light"/>
              </a:rPr>
              <a:t>Subject: “</a:t>
            </a:r>
            <a:r>
              <a:rPr lang="en-US" sz="1400" b="1" dirty="0">
                <a:latin typeface="Segoe UI Light"/>
                <a:cs typeface="Segoe UI Light"/>
              </a:rPr>
              <a:t>HTML email from SharePoint</a:t>
            </a:r>
            <a:r>
              <a:rPr lang="en-US" sz="1400" dirty="0">
                <a:latin typeface="Segoe UI Light"/>
                <a:cs typeface="Segoe UI Light"/>
              </a:rPr>
              <a:t>” </a:t>
            </a:r>
          </a:p>
          <a:p>
            <a:pPr marL="228600" indent="-228600">
              <a:lnSpc>
                <a:spcPct val="150000"/>
              </a:lnSpc>
              <a:spcBef>
                <a:spcPts val="600"/>
              </a:spcBef>
              <a:buAutoNum type="arabicPeriod"/>
            </a:pPr>
            <a:r>
              <a:rPr lang="en-US" sz="1400" dirty="0">
                <a:latin typeface="Segoe UI Light"/>
                <a:cs typeface="Segoe UI Light"/>
              </a:rPr>
              <a:t>Body – click “</a:t>
            </a:r>
            <a:r>
              <a:rPr lang="en-US" sz="1400" b="1" dirty="0">
                <a:latin typeface="Segoe UI Light"/>
                <a:cs typeface="Segoe UI Light"/>
              </a:rPr>
              <a:t>&lt;/&gt;</a:t>
            </a:r>
            <a:r>
              <a:rPr lang="en-US" sz="1400" dirty="0">
                <a:latin typeface="Segoe UI Light"/>
                <a:cs typeface="Segoe UI Light"/>
              </a:rPr>
              <a:t>” to enter code view and add content like below replacing </a:t>
            </a:r>
            <a:r>
              <a:rPr lang="en-US" sz="1400" b="1" dirty="0">
                <a:solidFill>
                  <a:srgbClr val="FF0000"/>
                </a:solidFill>
                <a:latin typeface="Segoe UI Light"/>
                <a:cs typeface="Segoe UI Light"/>
              </a:rPr>
              <a:t>red</a:t>
            </a:r>
            <a:r>
              <a:rPr lang="en-US" sz="1400" dirty="0">
                <a:latin typeface="Segoe UI Light"/>
                <a:cs typeface="Segoe UI Light"/>
              </a:rPr>
              <a:t> parts with dynamic content from “</a:t>
            </a:r>
            <a:r>
              <a:rPr lang="en-US" sz="1400" b="1" dirty="0">
                <a:latin typeface="Segoe UI Light"/>
                <a:cs typeface="Segoe UI Light"/>
              </a:rPr>
              <a:t>When an item is created</a:t>
            </a:r>
            <a:r>
              <a:rPr lang="en-US" sz="1400" dirty="0">
                <a:latin typeface="Segoe UI Light"/>
                <a:cs typeface="Segoe UI Light"/>
              </a:rPr>
              <a:t>” step</a:t>
            </a:r>
          </a:p>
          <a:p>
            <a:pPr marL="914400" fontAlgn="base">
              <a:lnSpc>
                <a:spcPct val="150000"/>
              </a:lnSpc>
            </a:pPr>
            <a:r>
              <a:rPr lang="en-US" sz="1400" b="0" dirty="0">
                <a:solidFill>
                  <a:srgbClr val="000000"/>
                </a:solidFill>
                <a:effectLst/>
                <a:latin typeface="Calibri" panose="020F0502020204030204" pitchFamily="34" charset="0"/>
                <a:ea typeface="Times New Roman" panose="02020603050405020304" pitchFamily="18" charset="0"/>
              </a:rPr>
              <a:t>Dear </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[Created by </a:t>
            </a:r>
            <a:r>
              <a:rPr lang="en-US" sz="1400" b="1" dirty="0" err="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Displayname</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b="0" dirty="0">
                <a:solidFill>
                  <a:srgbClr val="000000"/>
                </a:solidFill>
                <a:effectLst/>
                <a:latin typeface="Calibri" panose="020F0502020204030204" pitchFamily="34" charset="0"/>
                <a:ea typeface="Times New Roman" panose="02020603050405020304" pitchFamily="18" charset="0"/>
              </a:rPr>
              <a:t>&lt;/</a:t>
            </a:r>
            <a:r>
              <a:rPr lang="en-US" sz="1400" b="0" dirty="0" err="1">
                <a:solidFill>
                  <a:srgbClr val="000000"/>
                </a:solidFill>
                <a:effectLst/>
                <a:latin typeface="Calibri" panose="020F0502020204030204" pitchFamily="34" charset="0"/>
                <a:ea typeface="Times New Roman" panose="02020603050405020304" pitchFamily="18" charset="0"/>
              </a:rPr>
              <a:t>br</a:t>
            </a:r>
            <a:r>
              <a:rPr lang="en-US" sz="1400" b="0" dirty="0">
                <a:solidFill>
                  <a:srgbClr val="000000"/>
                </a:solidFill>
                <a:effectLst/>
                <a:latin typeface="Calibri" panose="020F0502020204030204" pitchFamily="34" charset="0"/>
                <a:ea typeface="Times New Roman" panose="02020603050405020304" pitchFamily="18" charset="0"/>
              </a:rPr>
              <a:t>&gt;</a:t>
            </a:r>
            <a:r>
              <a:rPr lang="en-US" sz="1400" b="0" dirty="0">
                <a:effectLst/>
                <a:latin typeface="Calibri" panose="020F0502020204030204" pitchFamily="34" charset="0"/>
                <a:ea typeface="Times New Roman" panose="02020603050405020304" pitchFamily="18" charset="0"/>
              </a:rPr>
              <a:t>​</a:t>
            </a:r>
            <a:endParaRPr lang="en-US" sz="1400" b="0" dirty="0">
              <a:effectLst/>
              <a:latin typeface="Times New Roman" panose="02020603050405020304" pitchFamily="18" charset="0"/>
              <a:ea typeface="Times New Roman" panose="02020603050405020304" pitchFamily="18" charset="0"/>
            </a:endParaRPr>
          </a:p>
          <a:p>
            <a:pPr marL="914400" fontAlgn="base">
              <a:lnSpc>
                <a:spcPct val="150000"/>
              </a:lnSpc>
            </a:pPr>
            <a:r>
              <a:rPr lang="en-US" sz="1400" b="0" dirty="0">
                <a:solidFill>
                  <a:srgbClr val="000000"/>
                </a:solidFill>
                <a:effectLst/>
                <a:latin typeface="Calibri" panose="020F0502020204030204" pitchFamily="34" charset="0"/>
                <a:ea typeface="Times New Roman" panose="02020603050405020304" pitchFamily="18" charset="0"/>
              </a:rPr>
              <a:t>Here is the document you created:</a:t>
            </a:r>
            <a:r>
              <a:rPr lang="en-US" sz="1400" b="0" dirty="0">
                <a:effectLst/>
                <a:latin typeface="Calibri" panose="020F0502020204030204" pitchFamily="34" charset="0"/>
                <a:ea typeface="Times New Roman" panose="02020603050405020304" pitchFamily="18" charset="0"/>
              </a:rPr>
              <a:t>​&lt;/</a:t>
            </a:r>
            <a:r>
              <a:rPr lang="en-US" sz="1400" b="0" dirty="0" err="1">
                <a:effectLst/>
                <a:latin typeface="Calibri" panose="020F0502020204030204" pitchFamily="34" charset="0"/>
                <a:ea typeface="Times New Roman" panose="02020603050405020304" pitchFamily="18" charset="0"/>
              </a:rPr>
              <a:t>br</a:t>
            </a:r>
            <a:r>
              <a:rPr lang="en-US" sz="1400" b="0" dirty="0">
                <a:effectLst/>
                <a:latin typeface="Calibri" panose="020F0502020204030204" pitchFamily="34" charset="0"/>
                <a:ea typeface="Times New Roman" panose="02020603050405020304" pitchFamily="18" charset="0"/>
              </a:rPr>
              <a:t>&gt;</a:t>
            </a:r>
            <a:endParaRPr lang="en-US" sz="1400" b="0" dirty="0">
              <a:effectLst/>
              <a:latin typeface="Times New Roman" panose="02020603050405020304" pitchFamily="18" charset="0"/>
              <a:ea typeface="Times New Roman" panose="02020603050405020304" pitchFamily="18" charset="0"/>
            </a:endParaRPr>
          </a:p>
          <a:p>
            <a:pPr marL="914400" fontAlgn="base">
              <a:lnSpc>
                <a:spcPct val="150000"/>
              </a:lnSpc>
            </a:pPr>
            <a:r>
              <a:rPr lang="en-US" sz="1400" b="0" dirty="0">
                <a:solidFill>
                  <a:srgbClr val="000000"/>
                </a:solidFill>
                <a:effectLst/>
                <a:latin typeface="Calibri" panose="020F0502020204030204" pitchFamily="34" charset="0"/>
                <a:ea typeface="Times New Roman" panose="02020603050405020304" pitchFamily="18" charset="0"/>
              </a:rPr>
              <a:t>Name: </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[Name] </a:t>
            </a:r>
            <a:r>
              <a:rPr lang="en-US" sz="1400" b="0" dirty="0">
                <a:effectLst/>
                <a:latin typeface="Calibri" panose="020F0502020204030204" pitchFamily="34" charset="0"/>
                <a:ea typeface="Times New Roman" panose="02020603050405020304" pitchFamily="18" charset="0"/>
              </a:rPr>
              <a:t>&lt;/</a:t>
            </a:r>
            <a:r>
              <a:rPr lang="en-US" sz="1400" b="0" dirty="0" err="1">
                <a:effectLst/>
                <a:latin typeface="Calibri" panose="020F0502020204030204" pitchFamily="34" charset="0"/>
                <a:ea typeface="Times New Roman" panose="02020603050405020304" pitchFamily="18" charset="0"/>
              </a:rPr>
              <a:t>br</a:t>
            </a:r>
            <a:r>
              <a:rPr lang="en-US" sz="1400" b="0" dirty="0">
                <a:effectLst/>
                <a:latin typeface="Calibri" panose="020F0502020204030204" pitchFamily="34" charset="0"/>
                <a:ea typeface="Times New Roman" panose="02020603050405020304" pitchFamily="18" charset="0"/>
              </a:rPr>
              <a:t>&gt;</a:t>
            </a:r>
            <a:endParaRPr lang="en-US" sz="1400" b="0" dirty="0">
              <a:effectLst/>
              <a:latin typeface="Times New Roman" panose="02020603050405020304" pitchFamily="18" charset="0"/>
              <a:ea typeface="Times New Roman" panose="02020603050405020304" pitchFamily="18" charset="0"/>
            </a:endParaRPr>
          </a:p>
          <a:p>
            <a:pPr marL="914400" fontAlgn="base">
              <a:lnSpc>
                <a:spcPct val="150000"/>
              </a:lnSpc>
            </a:pPr>
            <a:r>
              <a:rPr lang="en-US" sz="1400" b="0" dirty="0">
                <a:effectLst/>
                <a:latin typeface="Calibri" panose="020F0502020204030204" pitchFamily="34" charset="0"/>
                <a:ea typeface="Times New Roman" panose="02020603050405020304" pitchFamily="18" charset="0"/>
              </a:rPr>
              <a:t>&lt;/</a:t>
            </a:r>
            <a:r>
              <a:rPr lang="en-US" sz="1400" b="0" dirty="0" err="1">
                <a:effectLst/>
                <a:latin typeface="Calibri" panose="020F0502020204030204" pitchFamily="34" charset="0"/>
                <a:ea typeface="Times New Roman" panose="02020603050405020304" pitchFamily="18" charset="0"/>
              </a:rPr>
              <a:t>br</a:t>
            </a:r>
            <a:r>
              <a:rPr lang="en-US" sz="1400" b="0" dirty="0">
                <a:effectLst/>
                <a:latin typeface="Calibri" panose="020F0502020204030204" pitchFamily="34" charset="0"/>
                <a:ea typeface="Times New Roman" panose="02020603050405020304" pitchFamily="18" charset="0"/>
              </a:rPr>
              <a:t>&gt;</a:t>
            </a:r>
            <a:endParaRPr lang="en-US" sz="1400" b="0" dirty="0">
              <a:effectLst/>
              <a:latin typeface="Times New Roman" panose="02020603050405020304" pitchFamily="18" charset="0"/>
              <a:ea typeface="Times New Roman" panose="02020603050405020304" pitchFamily="18" charset="0"/>
            </a:endParaRPr>
          </a:p>
          <a:p>
            <a:pPr fontAlgn="base">
              <a:lnSpc>
                <a:spcPct val="150000"/>
              </a:lnSpc>
            </a:pPr>
            <a:r>
              <a:rPr lang="en-US" sz="1400" b="0" dirty="0">
                <a:solidFill>
                  <a:srgbClr val="000000"/>
                </a:solidFill>
                <a:effectLst/>
                <a:latin typeface="Calibri" panose="020F0502020204030204" pitchFamily="34" charset="0"/>
                <a:ea typeface="Times New Roman" panose="02020603050405020304" pitchFamily="18" charset="0"/>
              </a:rPr>
              <a:t> </a:t>
            </a:r>
            <a:r>
              <a:rPr lang="en-US" sz="1400" b="0" dirty="0">
                <a:effectLst/>
                <a:latin typeface="Calibri" panose="020F0502020204030204" pitchFamily="34" charset="0"/>
                <a:ea typeface="Times New Roman" panose="02020603050405020304" pitchFamily="18" charset="0"/>
              </a:rPr>
              <a:t>​	Link to file: </a:t>
            </a:r>
            <a:endParaRPr lang="en-US" sz="1400" b="0" i="1" dirty="0">
              <a:solidFill>
                <a:srgbClr val="FF0000"/>
              </a:solidFill>
              <a:effectLst/>
              <a:latin typeface="Calibri" panose="020F0502020204030204" pitchFamily="34" charset="0"/>
              <a:ea typeface="Times New Roman" panose="02020603050405020304" pitchFamily="18" charset="0"/>
            </a:endParaRPr>
          </a:p>
          <a:p>
            <a:pPr marL="914400" fontAlgn="base">
              <a:lnSpc>
                <a:spcPct val="150000"/>
              </a:lnSpc>
            </a:pPr>
            <a:r>
              <a:rPr lang="en-US" sz="1400" b="0" dirty="0">
                <a:solidFill>
                  <a:srgbClr val="000000"/>
                </a:solidFill>
                <a:effectLst/>
                <a:latin typeface="Calibri" panose="020F0502020204030204" pitchFamily="34" charset="0"/>
                <a:ea typeface="Times New Roman" panose="02020603050405020304" pitchFamily="18" charset="0"/>
              </a:rPr>
              <a:t>&lt;a </a:t>
            </a:r>
            <a:r>
              <a:rPr lang="en-US" sz="1400" b="0" dirty="0" err="1">
                <a:solidFill>
                  <a:srgbClr val="000000"/>
                </a:solidFill>
                <a:effectLst/>
                <a:latin typeface="Calibri" panose="020F0502020204030204" pitchFamily="34" charset="0"/>
                <a:ea typeface="Times New Roman" panose="02020603050405020304" pitchFamily="18" charset="0"/>
              </a:rPr>
              <a:t>href</a:t>
            </a:r>
            <a:r>
              <a:rPr lang="en-US" sz="1400" b="0" dirty="0">
                <a:solidFill>
                  <a:srgbClr val="000000"/>
                </a:solidFill>
                <a:effectLst/>
                <a:latin typeface="Calibri" panose="020F0502020204030204" pitchFamily="34" charset="0"/>
                <a:ea typeface="Times New Roman" panose="02020603050405020304" pitchFamily="18" charset="0"/>
              </a:rPr>
              <a:t>="</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[Link to item]</a:t>
            </a:r>
            <a:r>
              <a:rPr lang="en-US" sz="1400" b="0" dirty="0">
                <a:solidFill>
                  <a:srgbClr val="000000"/>
                </a:solidFill>
                <a:effectLst/>
                <a:latin typeface="Calibri" panose="020F0502020204030204" pitchFamily="34" charset="0"/>
                <a:ea typeface="Times New Roman" panose="02020603050405020304" pitchFamily="18" charset="0"/>
              </a:rPr>
              <a:t>" alt="</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400" b="0" dirty="0">
                <a:solidFill>
                  <a:srgbClr val="000000"/>
                </a:solidFill>
                <a:effectLst/>
                <a:latin typeface="Calibri" panose="020F0502020204030204" pitchFamily="34" charset="0"/>
                <a:ea typeface="Times New Roman" panose="02020603050405020304" pitchFamily="18" charset="0"/>
              </a:rPr>
              <a:t>"</a:t>
            </a:r>
            <a:r>
              <a:rPr lang="en-US" sz="1400" b="0" dirty="0">
                <a:effectLst/>
                <a:latin typeface="Calibri" panose="020F0502020204030204" pitchFamily="34" charset="0"/>
                <a:ea typeface="Times New Roman" panose="02020603050405020304" pitchFamily="18" charset="0"/>
              </a:rPr>
              <a:t>​</a:t>
            </a:r>
            <a:r>
              <a:rPr lang="en-US" sz="1400" b="0" dirty="0">
                <a:solidFill>
                  <a:srgbClr val="000000"/>
                </a:solidFill>
                <a:effectLst/>
                <a:latin typeface="Calibri" panose="020F0502020204030204" pitchFamily="34" charset="0"/>
                <a:ea typeface="Times New Roman" panose="02020603050405020304" pitchFamily="18" charset="0"/>
              </a:rPr>
              <a:t>&gt;</a:t>
            </a:r>
            <a:r>
              <a:rPr lang="en-US" sz="1400" b="1" dirty="0">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400" b="0" dirty="0">
                <a:solidFill>
                  <a:srgbClr val="000000"/>
                </a:solidFill>
                <a:effectLst/>
                <a:latin typeface="Calibri" panose="020F0502020204030204" pitchFamily="34" charset="0"/>
                <a:ea typeface="Times New Roman" panose="02020603050405020304" pitchFamily="18" charset="0"/>
              </a:rPr>
              <a:t>&lt;/a&gt;</a:t>
            </a:r>
            <a:endParaRPr lang="en-US" sz="1400" dirty="0">
              <a:solidFill>
                <a:srgbClr val="000000"/>
              </a:solidFill>
              <a:latin typeface="Calibri" panose="020F0502020204030204" pitchFamily="34" charset="0"/>
              <a:ea typeface="Times New Roman" panose="02020603050405020304" pitchFamily="18" charset="0"/>
            </a:endParaRPr>
          </a:p>
          <a:p>
            <a:pPr marL="914400" fontAlgn="base">
              <a:lnSpc>
                <a:spcPct val="150000"/>
              </a:lnSpc>
            </a:pPr>
            <a:endParaRPr lang="en-US" sz="1400" dirty="0">
              <a:latin typeface="Segoe UI Light"/>
              <a:cs typeface="Segoe UI Light"/>
            </a:endParaRPr>
          </a:p>
          <a:p>
            <a:pPr marL="914400" fontAlgn="base">
              <a:lnSpc>
                <a:spcPct val="150000"/>
              </a:lnSpc>
            </a:pPr>
            <a:r>
              <a:rPr lang="en-US" sz="1400" dirty="0">
                <a:latin typeface="Segoe UI Light"/>
                <a:cs typeface="Segoe UI Light"/>
              </a:rPr>
              <a:t>Save and test the Flow by selecting “</a:t>
            </a:r>
            <a:r>
              <a:rPr lang="en-US" sz="1400" b="1" dirty="0">
                <a:latin typeface="Segoe UI Light"/>
                <a:cs typeface="Segoe UI Light"/>
              </a:rPr>
              <a:t>Manually</a:t>
            </a:r>
            <a:r>
              <a:rPr lang="en-US" sz="1400" dirty="0">
                <a:latin typeface="Segoe UI Light"/>
                <a:cs typeface="Segoe UI Light"/>
              </a:rPr>
              <a:t>”</a:t>
            </a:r>
          </a:p>
        </p:txBody>
      </p:sp>
      <p:pic>
        <p:nvPicPr>
          <p:cNvPr id="4" name="Picture 3">
            <a:extLst>
              <a:ext uri="{FF2B5EF4-FFF2-40B4-BE49-F238E27FC236}">
                <a16:creationId xmlns:a16="http://schemas.microsoft.com/office/drawing/2014/main" id="{75149A99-9EC2-4D08-843C-4F4D434801B7}"/>
              </a:ext>
            </a:extLst>
          </p:cNvPr>
          <p:cNvPicPr>
            <a:picLocks noChangeAspect="1"/>
          </p:cNvPicPr>
          <p:nvPr/>
        </p:nvPicPr>
        <p:blipFill>
          <a:blip r:embed="rId3"/>
          <a:stretch>
            <a:fillRect/>
          </a:stretch>
        </p:blipFill>
        <p:spPr>
          <a:xfrm>
            <a:off x="7524750" y="953007"/>
            <a:ext cx="4411217" cy="1598660"/>
          </a:xfrm>
          <a:prstGeom prst="rect">
            <a:avLst/>
          </a:prstGeom>
        </p:spPr>
      </p:pic>
      <p:pic>
        <p:nvPicPr>
          <p:cNvPr id="10" name="Picture 9">
            <a:extLst>
              <a:ext uri="{FF2B5EF4-FFF2-40B4-BE49-F238E27FC236}">
                <a16:creationId xmlns:a16="http://schemas.microsoft.com/office/drawing/2014/main" id="{36CA784A-6822-421C-B043-4AAA81936C35}"/>
              </a:ext>
            </a:extLst>
          </p:cNvPr>
          <p:cNvPicPr>
            <a:picLocks noChangeAspect="1"/>
          </p:cNvPicPr>
          <p:nvPr/>
        </p:nvPicPr>
        <p:blipFill rotWithShape="1">
          <a:blip r:embed="rId4"/>
          <a:srcRect r="9244"/>
          <a:stretch/>
        </p:blipFill>
        <p:spPr>
          <a:xfrm>
            <a:off x="5070130" y="3019411"/>
            <a:ext cx="1025870" cy="533427"/>
          </a:xfrm>
          <a:prstGeom prst="rect">
            <a:avLst/>
          </a:prstGeom>
        </p:spPr>
      </p:pic>
      <p:pic>
        <p:nvPicPr>
          <p:cNvPr id="12" name="Picture 11">
            <a:extLst>
              <a:ext uri="{FF2B5EF4-FFF2-40B4-BE49-F238E27FC236}">
                <a16:creationId xmlns:a16="http://schemas.microsoft.com/office/drawing/2014/main" id="{FBE57C56-EB26-4A6F-AF32-4DABE9666765}"/>
              </a:ext>
            </a:extLst>
          </p:cNvPr>
          <p:cNvPicPr>
            <a:picLocks noChangeAspect="1"/>
          </p:cNvPicPr>
          <p:nvPr/>
        </p:nvPicPr>
        <p:blipFill>
          <a:blip r:embed="rId5"/>
          <a:stretch>
            <a:fillRect/>
          </a:stretch>
        </p:blipFill>
        <p:spPr>
          <a:xfrm>
            <a:off x="7524750" y="3095625"/>
            <a:ext cx="4470334" cy="3428170"/>
          </a:xfrm>
          <a:prstGeom prst="rect">
            <a:avLst/>
          </a:prstGeom>
        </p:spPr>
      </p:pic>
    </p:spTree>
    <p:extLst>
      <p:ext uri="{BB962C8B-B14F-4D97-AF65-F5344CB8AC3E}">
        <p14:creationId xmlns:p14="http://schemas.microsoft.com/office/powerpoint/2010/main" val="38832880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348216" y="712140"/>
            <a:ext cx="7543288" cy="6032421"/>
          </a:xfrm>
          <a:prstGeom prst="rect">
            <a:avLst/>
          </a:prstGeom>
          <a:noFill/>
        </p:spPr>
        <p:txBody>
          <a:bodyPr wrap="square">
            <a:spAutoFit/>
          </a:bodyPr>
          <a:lstStyle/>
          <a:p>
            <a:pPr marL="342900" indent="-342900" defTabSz="932742">
              <a:lnSpc>
                <a:spcPct val="150000"/>
              </a:lnSpc>
              <a:spcAft>
                <a:spcPts val="340"/>
              </a:spcAft>
              <a:buFont typeface="+mj-lt"/>
              <a:buAutoNum type="arabicPeriod"/>
              <a:defRPr/>
            </a:pPr>
            <a:r>
              <a:rPr lang="en-US" sz="1400" b="0" dirty="0">
                <a:latin typeface="Segoe UI Light"/>
                <a:cs typeface="Segoe UI Light"/>
              </a:rPr>
              <a:t>Create new “</a:t>
            </a:r>
            <a:r>
              <a:rPr lang="en-US" sz="1400" b="1" dirty="0">
                <a:latin typeface="Segoe UI Light"/>
                <a:cs typeface="Segoe UI Light"/>
              </a:rPr>
              <a:t>Instant cloud flow</a:t>
            </a:r>
            <a:r>
              <a:rPr lang="en-US" sz="1400" b="0" dirty="0">
                <a:latin typeface="Segoe UI Light"/>
                <a:cs typeface="Segoe UI Light"/>
              </a:rPr>
              <a:t>” with name “</a:t>
            </a:r>
            <a:r>
              <a:rPr lang="en-US" sz="1400" b="1" dirty="0">
                <a:latin typeface="Segoe UI Light"/>
                <a:cs typeface="Segoe UI Light"/>
              </a:rPr>
              <a:t>Approval vs email with options</a:t>
            </a:r>
            <a:r>
              <a:rPr lang="en-US" sz="1400" b="0" dirty="0">
                <a:latin typeface="Segoe UI Light"/>
                <a:cs typeface="Segoe UI Light"/>
              </a:rPr>
              <a:t>” </a:t>
            </a:r>
            <a:r>
              <a:rPr lang="en-US" sz="1400" dirty="0">
                <a:latin typeface="Segoe UI Light"/>
                <a:cs typeface="Segoe UI Light"/>
              </a:rPr>
              <a:t>and select “</a:t>
            </a:r>
            <a:r>
              <a:rPr lang="en-US" sz="1400" b="1" dirty="0">
                <a:latin typeface="Segoe UI Light"/>
                <a:cs typeface="Segoe UI Light"/>
              </a:rPr>
              <a:t>Manually trigger a flow</a:t>
            </a:r>
            <a:r>
              <a:rPr lang="en-US" sz="1400" dirty="0">
                <a:latin typeface="Segoe UI Light"/>
                <a:cs typeface="Segoe UI Light"/>
              </a:rPr>
              <a:t>”</a:t>
            </a:r>
            <a:r>
              <a:rPr lang="en-US" sz="1400" b="1" dirty="0">
                <a:latin typeface="Segoe UI Light"/>
                <a:cs typeface="Segoe UI Light"/>
              </a:rPr>
              <a:t> </a:t>
            </a:r>
            <a:r>
              <a:rPr lang="en-US" sz="1400" dirty="0">
                <a:latin typeface="Segoe UI Light"/>
                <a:cs typeface="Segoe UI Light"/>
              </a:rPr>
              <a:t>trigger</a:t>
            </a:r>
          </a:p>
          <a:p>
            <a:pPr marL="342900" indent="-342900" defTabSz="932742">
              <a:lnSpc>
                <a:spcPct val="150000"/>
              </a:lnSpc>
              <a:spcAft>
                <a:spcPts val="340"/>
              </a:spcAft>
              <a:buFont typeface="+mj-lt"/>
              <a:buAutoNum type="arabicPeriod"/>
              <a:defRPr/>
            </a:pPr>
            <a:r>
              <a:rPr lang="en-US" sz="1400" b="0" dirty="0">
                <a:latin typeface="Segoe UI Light"/>
                <a:cs typeface="Segoe UI Light"/>
              </a:rPr>
              <a:t>Add action "</a:t>
            </a:r>
            <a:r>
              <a:rPr lang="en-US" sz="1400" b="1" dirty="0">
                <a:latin typeface="Segoe UI Light"/>
                <a:cs typeface="Segoe UI Light"/>
              </a:rPr>
              <a:t>Start and wait for an approval</a:t>
            </a:r>
            <a:r>
              <a:rPr lang="en-US" sz="1400" b="0" dirty="0">
                <a:latin typeface="Segoe UI Light"/>
                <a:cs typeface="Segoe UI Light"/>
              </a:rPr>
              <a:t>"</a:t>
            </a:r>
          </a:p>
          <a:p>
            <a:pPr marL="800100" lvl="1" indent="-342900" defTabSz="932742">
              <a:lnSpc>
                <a:spcPct val="150000"/>
              </a:lnSpc>
              <a:spcAft>
                <a:spcPts val="340"/>
              </a:spcAft>
              <a:buFont typeface="Arial" panose="020B0604020202020204" pitchFamily="34" charset="0"/>
              <a:buChar char="•"/>
              <a:defRPr/>
            </a:pPr>
            <a:r>
              <a:rPr lang="en-US" sz="1400" b="0" dirty="0">
                <a:latin typeface="Segoe UI Light"/>
                <a:cs typeface="Segoe UI Light"/>
              </a:rPr>
              <a:t>Approval type: "</a:t>
            </a:r>
            <a:r>
              <a:rPr lang="en-US" sz="1400" b="1" dirty="0">
                <a:latin typeface="Segoe UI Light"/>
                <a:cs typeface="Segoe UI Light"/>
              </a:rPr>
              <a:t>Approve/Reject - First to respond</a:t>
            </a:r>
            <a:r>
              <a:rPr lang="en-US" sz="1400" b="0" dirty="0">
                <a:latin typeface="Segoe UI Light"/>
                <a:cs typeface="Segoe UI Light"/>
              </a:rPr>
              <a:t>“</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Title: </a:t>
            </a:r>
            <a:r>
              <a:rPr lang="en-US" sz="1400" b="1" dirty="0">
                <a:latin typeface="Segoe UI Light"/>
                <a:cs typeface="Segoe UI Light"/>
              </a:rPr>
              <a:t>Approval</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As</a:t>
            </a:r>
            <a:r>
              <a:rPr lang="en-US" sz="1400" b="0" dirty="0">
                <a:latin typeface="Segoe UI Light"/>
                <a:cs typeface="Segoe UI Light"/>
              </a:rPr>
              <a:t>signed to: </a:t>
            </a:r>
            <a:r>
              <a:rPr lang="en-US" sz="1400" b="0" i="1" dirty="0">
                <a:latin typeface="Segoe UI Light"/>
                <a:cs typeface="Segoe UI Light"/>
              </a:rPr>
              <a:t>Your O365 mailbox in the tenant</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Details:</a:t>
            </a:r>
          </a:p>
          <a:p>
            <a:pPr lvl="4" defTabSz="932742">
              <a:lnSpc>
                <a:spcPct val="150000"/>
              </a:lnSpc>
              <a:defRPr/>
            </a:pPr>
            <a:r>
              <a:rPr lang="en-US" sz="1400" b="1" dirty="0">
                <a:latin typeface="Segoe UI Light"/>
                <a:cs typeface="Segoe UI Light"/>
              </a:rPr>
              <a:t># This is a H1 header  -  Please Approve</a:t>
            </a:r>
          </a:p>
          <a:p>
            <a:pPr lvl="4" defTabSz="932742">
              <a:lnSpc>
                <a:spcPct val="150000"/>
              </a:lnSpc>
              <a:defRPr/>
            </a:pPr>
            <a:r>
              <a:rPr lang="en-US" sz="1400" b="1" dirty="0">
                <a:latin typeface="Segoe UI Light"/>
                <a:cs typeface="Segoe UI Light"/>
              </a:rPr>
              <a:t>## This is a H2 header</a:t>
            </a:r>
          </a:p>
          <a:p>
            <a:pPr lvl="4" defTabSz="932742">
              <a:lnSpc>
                <a:spcPct val="150000"/>
              </a:lnSpc>
              <a:defRPr/>
            </a:pPr>
            <a:r>
              <a:rPr lang="en-US" sz="1400" b="1" dirty="0">
                <a:latin typeface="Segoe UI Light"/>
                <a:cs typeface="Segoe UI Light"/>
              </a:rPr>
              <a:t> - Item 1</a:t>
            </a:r>
          </a:p>
          <a:p>
            <a:pPr lvl="4" defTabSz="932742">
              <a:lnSpc>
                <a:spcPct val="150000"/>
              </a:lnSpc>
              <a:defRPr/>
            </a:pPr>
            <a:r>
              <a:rPr lang="en-US" sz="1400" b="1" dirty="0">
                <a:latin typeface="Segoe UI Light"/>
                <a:cs typeface="Segoe UI Light"/>
              </a:rPr>
              <a:t>- Item 2</a:t>
            </a:r>
          </a:p>
          <a:p>
            <a:pPr lvl="4" defTabSz="932742">
              <a:lnSpc>
                <a:spcPct val="150000"/>
              </a:lnSpc>
              <a:defRPr/>
            </a:pPr>
            <a:r>
              <a:rPr lang="en-US" sz="1400" b="1" dirty="0">
                <a:latin typeface="Segoe UI Light"/>
                <a:cs typeface="Segoe UI Light"/>
              </a:rPr>
              <a:t>- Item 3</a:t>
            </a:r>
          </a:p>
          <a:p>
            <a:pPr lvl="4" defTabSz="932742">
              <a:lnSpc>
                <a:spcPct val="150000"/>
              </a:lnSpc>
              <a:defRPr/>
            </a:pPr>
            <a:r>
              <a:rPr lang="en-US" sz="1400" b="1" dirty="0">
                <a:latin typeface="Segoe UI Light"/>
                <a:cs typeface="Segoe UI Light"/>
              </a:rPr>
              <a:t> Link: [Microsoft Flow](https://flow.microsoft.com)</a:t>
            </a:r>
            <a:endParaRPr lang="en-US" sz="1400" dirty="0">
              <a:latin typeface="Segoe UI Light"/>
              <a:cs typeface="Segoe UI Light"/>
            </a:endParaRPr>
          </a:p>
          <a:p>
            <a:pPr marL="800100" lvl="1" indent="-342900" defTabSz="932742">
              <a:lnSpc>
                <a:spcPct val="150000"/>
              </a:lnSpc>
              <a:buFont typeface="Arial" panose="020B0604020202020204" pitchFamily="34" charset="0"/>
              <a:buChar char="•"/>
              <a:defRPr/>
            </a:pPr>
            <a:r>
              <a:rPr lang="en-US" sz="1400" dirty="0">
                <a:latin typeface="Segoe UI Light"/>
                <a:cs typeface="Segoe UI Light"/>
              </a:rPr>
              <a:t>Item link: </a:t>
            </a:r>
            <a:r>
              <a:rPr lang="en-US" sz="1400" dirty="0">
                <a:latin typeface="Segoe UI Light"/>
                <a:cs typeface="Segoe UI Light"/>
                <a:hlinkClick r:id="rId3">
                  <a:extLst>
                    <a:ext uri="{A12FA001-AC4F-418D-AE19-62706E023703}">
                      <ahyp:hlinkClr xmlns:ahyp="http://schemas.microsoft.com/office/drawing/2018/hyperlinkcolor" val="tx"/>
                    </a:ext>
                  </a:extLst>
                </a:hlinkClick>
              </a:rPr>
              <a:t>https://</a:t>
            </a:r>
            <a:r>
              <a:rPr lang="en-US" sz="1400" b="1" dirty="0">
                <a:latin typeface="Segoe UI Light"/>
                <a:cs typeface="Segoe UI Light"/>
                <a:hlinkClick r:id="rId3">
                  <a:extLst>
                    <a:ext uri="{A12FA001-AC4F-418D-AE19-62706E023703}">
                      <ahyp:hlinkClr xmlns:ahyp="http://schemas.microsoft.com/office/drawing/2018/hyperlinkcolor" val="tx"/>
                    </a:ext>
                  </a:extLst>
                </a:hlinkClick>
              </a:rPr>
              <a:t>YOURTENANTNAME</a:t>
            </a:r>
            <a:r>
              <a:rPr lang="en-US" sz="1400" dirty="0">
                <a:latin typeface="Segoe UI Light"/>
                <a:cs typeface="Segoe UI Light"/>
                <a:hlinkClick r:id="rId3">
                  <a:extLst>
                    <a:ext uri="{A12FA001-AC4F-418D-AE19-62706E023703}">
                      <ahyp:hlinkClr xmlns:ahyp="http://schemas.microsoft.com/office/drawing/2018/hyperlinkcolor" val="tx"/>
                    </a:ext>
                  </a:extLst>
                </a:hlinkClick>
              </a:rPr>
              <a:t>.sharepoint.com/sites/FlowTraining/Shared%20Documents/DeptHome.jpg</a:t>
            </a:r>
            <a:endParaRPr lang="en-US" sz="1400" dirty="0">
              <a:latin typeface="Segoe UI Light"/>
              <a:cs typeface="Segoe UI Light"/>
            </a:endParaRPr>
          </a:p>
          <a:p>
            <a:pPr marL="800100" lvl="1" indent="-342900" defTabSz="932742">
              <a:lnSpc>
                <a:spcPct val="150000"/>
              </a:lnSpc>
              <a:buFont typeface="Arial" panose="020B0604020202020204" pitchFamily="34" charset="0"/>
              <a:buChar char="•"/>
              <a:defRPr/>
            </a:pPr>
            <a:r>
              <a:rPr lang="en-US" sz="1400" dirty="0">
                <a:latin typeface="Segoe UI Light"/>
                <a:cs typeface="Segoe UI Light"/>
              </a:rPr>
              <a:t>Item link description: "</a:t>
            </a:r>
            <a:r>
              <a:rPr lang="en-US" sz="1400" b="1" dirty="0">
                <a:latin typeface="Segoe UI Light"/>
                <a:cs typeface="Segoe UI Light"/>
              </a:rPr>
              <a:t>Picture of a house</a:t>
            </a:r>
            <a:r>
              <a:rPr lang="en-US" sz="1400" dirty="0">
                <a:latin typeface="Segoe UI Light"/>
                <a:cs typeface="Segoe UI Light"/>
              </a:rPr>
              <a:t>“</a:t>
            </a:r>
          </a:p>
          <a:p>
            <a:pPr marL="457200" indent="-457200" defTabSz="932742">
              <a:buFont typeface="+mj-lt"/>
              <a:buAutoNum type="arabicPeriod" startAt="4"/>
              <a:defRPr/>
            </a:pPr>
            <a:endParaRPr lang="en-US" sz="1400" dirty="0">
              <a:latin typeface="Segoe UI Light"/>
              <a:cs typeface="Segoe UI Light"/>
            </a:endParaRPr>
          </a:p>
        </p:txBody>
      </p:sp>
      <p:pic>
        <p:nvPicPr>
          <p:cNvPr id="5" name="Picture 4">
            <a:extLst>
              <a:ext uri="{FF2B5EF4-FFF2-40B4-BE49-F238E27FC236}">
                <a16:creationId xmlns:a16="http://schemas.microsoft.com/office/drawing/2014/main" id="{6B89AD8F-9639-4DC7-8690-3980D6468C77}"/>
              </a:ext>
            </a:extLst>
          </p:cNvPr>
          <p:cNvPicPr>
            <a:picLocks noChangeAspect="1"/>
          </p:cNvPicPr>
          <p:nvPr/>
        </p:nvPicPr>
        <p:blipFill>
          <a:blip r:embed="rId4"/>
          <a:stretch>
            <a:fillRect/>
          </a:stretch>
        </p:blipFill>
        <p:spPr>
          <a:xfrm>
            <a:off x="7921751" y="1569977"/>
            <a:ext cx="4072383" cy="3718046"/>
          </a:xfrm>
          <a:prstGeom prst="rect">
            <a:avLst/>
          </a:prstGeom>
        </p:spPr>
      </p:pic>
    </p:spTree>
    <p:extLst>
      <p:ext uri="{BB962C8B-B14F-4D97-AF65-F5344CB8AC3E}">
        <p14:creationId xmlns:p14="http://schemas.microsoft.com/office/powerpoint/2010/main" val="5661180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348216" y="712140"/>
            <a:ext cx="7605160" cy="6463308"/>
          </a:xfrm>
          <a:prstGeom prst="rect">
            <a:avLst/>
          </a:prstGeom>
          <a:noFill/>
        </p:spPr>
        <p:txBody>
          <a:bodyPr wrap="square">
            <a:spAutoFit/>
          </a:bodyPr>
          <a:lstStyle/>
          <a:p>
            <a:pPr marL="268288" indent="-268288" defTabSz="932742">
              <a:lnSpc>
                <a:spcPct val="150000"/>
              </a:lnSpc>
              <a:spcAft>
                <a:spcPts val="340"/>
              </a:spcAft>
              <a:buFont typeface="+mj-lt"/>
              <a:buAutoNum type="arabicPeriod"/>
              <a:defRPr/>
            </a:pPr>
            <a:r>
              <a:rPr lang="en-US" sz="1400" dirty="0">
                <a:latin typeface="Segoe UI Light"/>
                <a:cs typeface="Segoe UI Light"/>
              </a:rPr>
              <a:t>Using same Flow add new action “</a:t>
            </a:r>
            <a:r>
              <a:rPr lang="en-US" sz="1400" b="1" dirty="0">
                <a:latin typeface="Segoe UI Light"/>
                <a:cs typeface="Segoe UI Light"/>
              </a:rPr>
              <a:t>Send an email with options</a:t>
            </a:r>
            <a:r>
              <a:rPr lang="en-US" sz="1400" dirty="0">
                <a:latin typeface="Segoe UI Light"/>
                <a:cs typeface="Segoe UI Light"/>
              </a:rPr>
              <a:t>”</a:t>
            </a:r>
          </a:p>
          <a:p>
            <a:pPr marL="800100" lvl="1" indent="-342900" defTabSz="932742">
              <a:lnSpc>
                <a:spcPct val="150000"/>
              </a:lnSpc>
              <a:spcAft>
                <a:spcPts val="340"/>
              </a:spcAft>
              <a:buFont typeface="Arial" panose="020B0604020202020204" pitchFamily="34" charset="0"/>
              <a:buChar char="•"/>
              <a:defRPr/>
            </a:pPr>
            <a:r>
              <a:rPr lang="en-US" sz="1400" b="0" dirty="0">
                <a:latin typeface="Segoe UI Light"/>
                <a:cs typeface="Segoe UI Light"/>
              </a:rPr>
              <a:t>To: </a:t>
            </a:r>
            <a:r>
              <a:rPr lang="en-US" sz="1400" b="0" i="1" dirty="0">
                <a:latin typeface="Segoe UI Light"/>
                <a:cs typeface="Segoe UI Light"/>
              </a:rPr>
              <a:t>Your O365 </a:t>
            </a:r>
            <a:r>
              <a:rPr lang="en-US" sz="1400" i="1" dirty="0">
                <a:latin typeface="Segoe UI Light"/>
                <a:cs typeface="Segoe UI Light"/>
              </a:rPr>
              <a:t>account email address</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Subject: </a:t>
            </a:r>
            <a:r>
              <a:rPr lang="en-US" sz="1400" b="1" dirty="0">
                <a:latin typeface="Segoe UI Light"/>
                <a:cs typeface="Segoe UI Light"/>
              </a:rPr>
              <a:t>Approval 2</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User Options: </a:t>
            </a:r>
            <a:r>
              <a:rPr lang="en-US" sz="1400" b="1" dirty="0">
                <a:latin typeface="Segoe UI Light"/>
                <a:cs typeface="Segoe UI Light"/>
              </a:rPr>
              <a:t>Approve, Reject</a:t>
            </a:r>
          </a:p>
          <a:p>
            <a:pPr marL="800100" lvl="1" indent="-342900" defTabSz="932742">
              <a:lnSpc>
                <a:spcPct val="150000"/>
              </a:lnSpc>
              <a:spcAft>
                <a:spcPts val="340"/>
              </a:spcAft>
              <a:buFont typeface="Arial" panose="020B0604020202020204" pitchFamily="34" charset="0"/>
              <a:buChar char="•"/>
              <a:defRPr/>
            </a:pPr>
            <a:r>
              <a:rPr lang="en-US" sz="1400" dirty="0">
                <a:latin typeface="Segoe UI Light"/>
                <a:cs typeface="Segoe UI Light"/>
              </a:rPr>
              <a:t>Body:</a:t>
            </a:r>
            <a:endParaRPr lang="en-US" sz="1400" dirty="0">
              <a:latin typeface="Calibri" panose="020F0502020204030204"/>
              <a:cs typeface="Calibri"/>
            </a:endParaRPr>
          </a:p>
          <a:p>
            <a:pPr lvl="2" defTabSz="932742">
              <a:defRPr/>
            </a:pPr>
            <a:r>
              <a:rPr lang="en-US" sz="1400" b="1" dirty="0"/>
              <a:t>&lt;h1&gt;This is H1 header&lt;/h1&gt;&lt;/</a:t>
            </a:r>
            <a:r>
              <a:rPr lang="en-US" sz="1400" b="1" dirty="0" err="1"/>
              <a:t>br</a:t>
            </a:r>
            <a:r>
              <a:rPr lang="en-US" sz="1400" b="1" dirty="0"/>
              <a:t>&gt;</a:t>
            </a:r>
            <a:endParaRPr lang="en-US" sz="1400" b="1" dirty="0">
              <a:cs typeface="Calibri"/>
            </a:endParaRPr>
          </a:p>
          <a:p>
            <a:pPr lvl="2" defTabSz="932742">
              <a:defRPr/>
            </a:pPr>
            <a:r>
              <a:rPr lang="en-US" sz="1400" b="1" dirty="0"/>
              <a:t>&lt;h2&gt;This is H2 header&lt;/h2&gt;&lt;/</a:t>
            </a:r>
            <a:r>
              <a:rPr lang="en-US" sz="1400" b="1" dirty="0" err="1"/>
              <a:t>br</a:t>
            </a:r>
            <a:r>
              <a:rPr lang="en-US" sz="1400" b="1" dirty="0"/>
              <a:t>&gt;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Body text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link : &lt;a </a:t>
            </a:r>
            <a:r>
              <a:rPr lang="en-US" sz="1400" b="1" dirty="0" err="1"/>
              <a:t>href</a:t>
            </a:r>
            <a:r>
              <a:rPr lang="en-US" sz="1400" b="1" dirty="0"/>
              <a:t>='https://flow.microsoft.com'&gt;Microsoft Flow&lt;/a&gt;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Resize Picture: </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&lt;</a:t>
            </a:r>
            <a:r>
              <a:rPr lang="en-US" sz="1400" b="1" dirty="0" err="1"/>
              <a:t>img</a:t>
            </a:r>
            <a:r>
              <a:rPr lang="en-US" sz="1400" b="1" dirty="0"/>
              <a:t> </a:t>
            </a:r>
            <a:r>
              <a:rPr lang="en-US" sz="1400" b="1" dirty="0" err="1"/>
              <a:t>src</a:t>
            </a:r>
            <a:r>
              <a:rPr lang="en-US" sz="1400" b="1" dirty="0"/>
              <a:t>="https://</a:t>
            </a:r>
            <a:r>
              <a:rPr lang="en-US" sz="1400" b="1" dirty="0">
                <a:solidFill>
                  <a:srgbClr val="FF0000"/>
                </a:solidFill>
              </a:rPr>
              <a:t>YOURTENANTNAME</a:t>
            </a:r>
            <a:r>
              <a:rPr lang="en-US" sz="1400" b="1" dirty="0"/>
              <a:t>.sharepoint.com/sites/</a:t>
            </a:r>
            <a:r>
              <a:rPr lang="en-US" sz="1400" b="1" dirty="0" err="1"/>
              <a:t>FlowTraining</a:t>
            </a:r>
            <a:r>
              <a:rPr lang="en-US" sz="1400" b="1" dirty="0"/>
              <a:t>/Shared%20Documents/DeptHome.jpg" alt="</a:t>
            </a:r>
            <a:r>
              <a:rPr lang="en-US" sz="1400" b="1" dirty="0" err="1"/>
              <a:t>Hoverover</a:t>
            </a:r>
            <a:r>
              <a:rPr lang="en-US" sz="1400" b="1" dirty="0"/>
              <a:t> text" style="width:200px;height:120px;"&gt;&lt;/</a:t>
            </a:r>
            <a:r>
              <a:rPr lang="en-US" sz="1400" b="1" dirty="0" err="1"/>
              <a:t>br</a:t>
            </a:r>
            <a:r>
              <a:rPr lang="en-US" sz="1400" b="1" dirty="0"/>
              <a:t>&gt;</a:t>
            </a:r>
            <a:endParaRPr lang="en-US" sz="1400" b="1" dirty="0">
              <a:cs typeface="Calibri"/>
            </a:endParaRPr>
          </a:p>
          <a:p>
            <a:pPr defTabSz="932742">
              <a:lnSpc>
                <a:spcPct val="90000"/>
              </a:lnSpc>
              <a:spcAft>
                <a:spcPts val="340"/>
              </a:spcAft>
              <a:defRPr/>
            </a:pPr>
            <a:endParaRPr lang="en-US" sz="1400" dirty="0">
              <a:latin typeface="Segoe UI Light"/>
              <a:cs typeface="Segoe UI Light"/>
            </a:endParaRPr>
          </a:p>
          <a:p>
            <a:pPr marL="268288" indent="-268288" defTabSz="932742">
              <a:lnSpc>
                <a:spcPct val="150000"/>
              </a:lnSpc>
              <a:spcBef>
                <a:spcPts val="600"/>
              </a:spcBef>
              <a:buFont typeface="+mj-lt"/>
              <a:buAutoNum type="arabicPeriod" startAt="2"/>
              <a:defRPr/>
            </a:pPr>
            <a:r>
              <a:rPr lang="en-US" sz="1400" dirty="0">
                <a:latin typeface="Segoe UI Light"/>
                <a:cs typeface="Segoe UI Light"/>
              </a:rPr>
              <a:t>Save and test Flow </a:t>
            </a:r>
            <a:r>
              <a:rPr lang="en-US" sz="1400" b="0" dirty="0">
                <a:latin typeface="Segoe UI Light"/>
                <a:cs typeface="Segoe UI Light"/>
              </a:rPr>
              <a:t>by selecting “</a:t>
            </a:r>
            <a:r>
              <a:rPr lang="en-US" sz="1400" b="1" dirty="0">
                <a:latin typeface="Segoe UI Light"/>
                <a:cs typeface="Segoe UI Light"/>
              </a:rPr>
              <a:t>Manually</a:t>
            </a:r>
            <a:r>
              <a:rPr lang="en-US" sz="1400" b="0" dirty="0">
                <a:latin typeface="Segoe UI Light"/>
                <a:cs typeface="Segoe UI Light"/>
              </a:rPr>
              <a:t>”</a:t>
            </a:r>
            <a:endParaRPr lang="en-US" sz="1400" dirty="0">
              <a:latin typeface="Segoe UI Light"/>
              <a:cs typeface="Segoe UI Light"/>
            </a:endParaRPr>
          </a:p>
          <a:p>
            <a:pPr marL="268288" indent="-268288" defTabSz="932742">
              <a:lnSpc>
                <a:spcPct val="150000"/>
              </a:lnSpc>
              <a:spcBef>
                <a:spcPts val="600"/>
              </a:spcBef>
              <a:buFont typeface="+mj-lt"/>
              <a:buAutoNum type="arabicPeriod" startAt="2"/>
              <a:defRPr/>
            </a:pPr>
            <a:r>
              <a:rPr lang="en-US" sz="1400" dirty="0">
                <a:latin typeface="Segoe UI Light"/>
                <a:cs typeface="Segoe UI Light"/>
              </a:rPr>
              <a:t>Approve / Reject the Approval task and select either Approve or Reject in email send by </a:t>
            </a:r>
            <a:r>
              <a:rPr lang="en-US" sz="1400" b="1" dirty="0">
                <a:latin typeface="Segoe UI Light"/>
                <a:cs typeface="Segoe UI Light"/>
              </a:rPr>
              <a:t>Send an email with options </a:t>
            </a:r>
            <a:r>
              <a:rPr lang="en-US" sz="1400" dirty="0">
                <a:latin typeface="Segoe UI Light"/>
                <a:cs typeface="Segoe UI Light"/>
              </a:rPr>
              <a:t>action</a:t>
            </a:r>
          </a:p>
          <a:p>
            <a:pPr marL="268288" indent="-268288" defTabSz="932742">
              <a:lnSpc>
                <a:spcPct val="150000"/>
              </a:lnSpc>
              <a:spcBef>
                <a:spcPts val="600"/>
              </a:spcBef>
              <a:buFont typeface="+mj-lt"/>
              <a:buAutoNum type="arabicPeriod" startAt="2"/>
              <a:defRPr/>
            </a:pPr>
            <a:r>
              <a:rPr lang="en-US" sz="1400" dirty="0">
                <a:latin typeface="Segoe UI Light"/>
                <a:cs typeface="Segoe UI Light"/>
              </a:rPr>
              <a:t>See the value of </a:t>
            </a:r>
            <a:r>
              <a:rPr lang="en-US" sz="1400" b="1" dirty="0" err="1">
                <a:latin typeface="Segoe UI Light"/>
                <a:cs typeface="Segoe UI Light"/>
              </a:rPr>
              <a:t>SelectedOption</a:t>
            </a:r>
            <a:r>
              <a:rPr lang="en-US" sz="1400" dirty="0">
                <a:latin typeface="Segoe UI Light"/>
                <a:cs typeface="Segoe UI Light"/>
              </a:rPr>
              <a:t> which should be the choice you selected</a:t>
            </a:r>
          </a:p>
          <a:p>
            <a:pPr defTabSz="932742">
              <a:lnSpc>
                <a:spcPct val="90000"/>
              </a:lnSpc>
              <a:spcAft>
                <a:spcPts val="340"/>
              </a:spcAft>
              <a:defRPr/>
            </a:pPr>
            <a:endParaRPr lang="en-US" sz="1600" b="0" i="1" dirty="0">
              <a:latin typeface="Segoe UI Light"/>
              <a:cs typeface="Segoe UI Light"/>
            </a:endParaRPr>
          </a:p>
        </p:txBody>
      </p:sp>
      <p:pic>
        <p:nvPicPr>
          <p:cNvPr id="5" name="Picture 4">
            <a:extLst>
              <a:ext uri="{FF2B5EF4-FFF2-40B4-BE49-F238E27FC236}">
                <a16:creationId xmlns:a16="http://schemas.microsoft.com/office/drawing/2014/main" id="{935290BA-2597-4AA1-B238-D10FDA90CF23}"/>
              </a:ext>
            </a:extLst>
          </p:cNvPr>
          <p:cNvPicPr>
            <a:picLocks noChangeAspect="1"/>
          </p:cNvPicPr>
          <p:nvPr/>
        </p:nvPicPr>
        <p:blipFill>
          <a:blip r:embed="rId3"/>
          <a:stretch>
            <a:fillRect/>
          </a:stretch>
        </p:blipFill>
        <p:spPr>
          <a:xfrm>
            <a:off x="8209237" y="712140"/>
            <a:ext cx="3852933" cy="5943600"/>
          </a:xfrm>
          <a:prstGeom prst="rect">
            <a:avLst/>
          </a:prstGeom>
        </p:spPr>
      </p:pic>
    </p:spTree>
    <p:extLst>
      <p:ext uri="{BB962C8B-B14F-4D97-AF65-F5344CB8AC3E}">
        <p14:creationId xmlns:p14="http://schemas.microsoft.com/office/powerpoint/2010/main" val="615580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4" name="Picture 3">
            <a:extLst>
              <a:ext uri="{FF2B5EF4-FFF2-40B4-BE49-F238E27FC236}">
                <a16:creationId xmlns:a16="http://schemas.microsoft.com/office/drawing/2014/main" id="{84F54E83-CE65-471C-A5F1-61C67C6799BE}"/>
              </a:ext>
            </a:extLst>
          </p:cNvPr>
          <p:cNvPicPr>
            <a:picLocks noChangeAspect="1"/>
          </p:cNvPicPr>
          <p:nvPr/>
        </p:nvPicPr>
        <p:blipFill>
          <a:blip r:embed="rId3"/>
          <a:stretch>
            <a:fillRect/>
          </a:stretch>
        </p:blipFill>
        <p:spPr>
          <a:xfrm>
            <a:off x="6055170" y="1375441"/>
            <a:ext cx="5651784" cy="5313509"/>
          </a:xfrm>
          <a:prstGeom prst="rect">
            <a:avLst/>
          </a:prstGeom>
        </p:spPr>
      </p:pic>
      <p:pic>
        <p:nvPicPr>
          <p:cNvPr id="5" name="Picture 4">
            <a:extLst>
              <a:ext uri="{FF2B5EF4-FFF2-40B4-BE49-F238E27FC236}">
                <a16:creationId xmlns:a16="http://schemas.microsoft.com/office/drawing/2014/main" id="{43791181-3C22-4294-AC95-E64371CED516}"/>
              </a:ext>
            </a:extLst>
          </p:cNvPr>
          <p:cNvPicPr>
            <a:picLocks noChangeAspect="1"/>
          </p:cNvPicPr>
          <p:nvPr/>
        </p:nvPicPr>
        <p:blipFill>
          <a:blip r:embed="rId4"/>
          <a:stretch>
            <a:fillRect/>
          </a:stretch>
        </p:blipFill>
        <p:spPr>
          <a:xfrm>
            <a:off x="494236" y="1375441"/>
            <a:ext cx="4193413" cy="4314585"/>
          </a:xfrm>
          <a:prstGeom prst="rect">
            <a:avLst/>
          </a:prstGeom>
        </p:spPr>
      </p:pic>
      <p:pic>
        <p:nvPicPr>
          <p:cNvPr id="11" name="Picture 10">
            <a:extLst>
              <a:ext uri="{FF2B5EF4-FFF2-40B4-BE49-F238E27FC236}">
                <a16:creationId xmlns:a16="http://schemas.microsoft.com/office/drawing/2014/main" id="{09550CB7-A996-4288-804F-FCEE461C0C11}"/>
              </a:ext>
            </a:extLst>
          </p:cNvPr>
          <p:cNvPicPr/>
          <p:nvPr/>
        </p:nvPicPr>
        <p:blipFill>
          <a:blip r:embed="rId5"/>
          <a:stretch>
            <a:fillRect/>
          </a:stretch>
        </p:blipFill>
        <p:spPr>
          <a:xfrm>
            <a:off x="2204484" y="2941674"/>
            <a:ext cx="5707809" cy="3846898"/>
          </a:xfrm>
          <a:prstGeom prst="rect">
            <a:avLst/>
          </a:prstGeom>
        </p:spPr>
      </p:pic>
    </p:spTree>
    <p:extLst>
      <p:ext uri="{BB962C8B-B14F-4D97-AF65-F5344CB8AC3E}">
        <p14:creationId xmlns:p14="http://schemas.microsoft.com/office/powerpoint/2010/main" val="5782221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B2C92-724E-4A17-BC7B-B62408DC3F18}"/>
              </a:ext>
            </a:extLst>
          </p:cNvPr>
          <p:cNvSpPr>
            <a:spLocks noGrp="1"/>
          </p:cNvSpPr>
          <p:nvPr>
            <p:ph type="title"/>
          </p:nvPr>
        </p:nvSpPr>
        <p:spPr>
          <a:xfrm>
            <a:off x="418646" y="311335"/>
            <a:ext cx="10515600" cy="1325563"/>
          </a:xfrm>
        </p:spPr>
        <p:txBody>
          <a:bodyPr/>
          <a:lstStyle/>
          <a:p>
            <a:r>
              <a:rPr lang="en-US" dirty="0"/>
              <a:t>Flow design</a:t>
            </a:r>
            <a:br>
              <a:rPr lang="en-US" dirty="0"/>
            </a:br>
            <a:endParaRPr lang="en-US" dirty="0"/>
          </a:p>
        </p:txBody>
      </p:sp>
      <p:pic>
        <p:nvPicPr>
          <p:cNvPr id="13" name="Picture 12">
            <a:extLst>
              <a:ext uri="{FF2B5EF4-FFF2-40B4-BE49-F238E27FC236}">
                <a16:creationId xmlns:a16="http://schemas.microsoft.com/office/drawing/2014/main" id="{92F2C59F-566A-46E1-BC05-5CE747910DF7}"/>
              </a:ext>
            </a:extLst>
          </p:cNvPr>
          <p:cNvPicPr>
            <a:picLocks noChangeAspect="1"/>
          </p:cNvPicPr>
          <p:nvPr/>
        </p:nvPicPr>
        <p:blipFill>
          <a:blip r:embed="rId3"/>
          <a:stretch>
            <a:fillRect/>
          </a:stretch>
        </p:blipFill>
        <p:spPr>
          <a:xfrm>
            <a:off x="4503442" y="748330"/>
            <a:ext cx="4129357" cy="5441035"/>
          </a:xfrm>
          <a:prstGeom prst="rect">
            <a:avLst/>
          </a:prstGeom>
        </p:spPr>
      </p:pic>
    </p:spTree>
    <p:extLst>
      <p:ext uri="{BB962C8B-B14F-4D97-AF65-F5344CB8AC3E}">
        <p14:creationId xmlns:p14="http://schemas.microsoft.com/office/powerpoint/2010/main" val="7153526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386568" y="-110290"/>
            <a:ext cx="10515600" cy="1325563"/>
          </a:xfrm>
        </p:spPr>
        <p:txBody>
          <a:bodyPr/>
          <a:lstStyle/>
          <a:p>
            <a:r>
              <a:rPr lang="en-US" dirty="0"/>
              <a:t>Triggers</a:t>
            </a:r>
          </a:p>
        </p:txBody>
      </p:sp>
      <p:pic>
        <p:nvPicPr>
          <p:cNvPr id="5" name="Picture 4">
            <a:extLst>
              <a:ext uri="{FF2B5EF4-FFF2-40B4-BE49-F238E27FC236}">
                <a16:creationId xmlns:a16="http://schemas.microsoft.com/office/drawing/2014/main" id="{0E14C7B7-80CE-4A3D-949E-B1346D81E960}"/>
              </a:ext>
            </a:extLst>
          </p:cNvPr>
          <p:cNvPicPr>
            <a:picLocks noChangeAspect="1"/>
          </p:cNvPicPr>
          <p:nvPr/>
        </p:nvPicPr>
        <p:blipFill>
          <a:blip r:embed="rId3"/>
          <a:stretch>
            <a:fillRect/>
          </a:stretch>
        </p:blipFill>
        <p:spPr>
          <a:xfrm>
            <a:off x="2707561" y="1099448"/>
            <a:ext cx="6440309" cy="2470737"/>
          </a:xfrm>
          <a:prstGeom prst="rect">
            <a:avLst/>
          </a:prstGeom>
        </p:spPr>
      </p:pic>
      <p:pic>
        <p:nvPicPr>
          <p:cNvPr id="6" name="Picture 5">
            <a:extLst>
              <a:ext uri="{FF2B5EF4-FFF2-40B4-BE49-F238E27FC236}">
                <a16:creationId xmlns:a16="http://schemas.microsoft.com/office/drawing/2014/main" id="{A4FCA8C2-0231-4F3C-9132-EDF15CEFCEDA}"/>
              </a:ext>
            </a:extLst>
          </p:cNvPr>
          <p:cNvPicPr>
            <a:picLocks noChangeAspect="1"/>
          </p:cNvPicPr>
          <p:nvPr/>
        </p:nvPicPr>
        <p:blipFill>
          <a:blip r:embed="rId4"/>
          <a:stretch>
            <a:fillRect/>
          </a:stretch>
        </p:blipFill>
        <p:spPr>
          <a:xfrm>
            <a:off x="2707561" y="3781962"/>
            <a:ext cx="6494508" cy="2441366"/>
          </a:xfrm>
          <a:prstGeom prst="rect">
            <a:avLst/>
          </a:prstGeom>
        </p:spPr>
      </p:pic>
    </p:spTree>
    <p:extLst>
      <p:ext uri="{BB962C8B-B14F-4D97-AF65-F5344CB8AC3E}">
        <p14:creationId xmlns:p14="http://schemas.microsoft.com/office/powerpoint/2010/main" val="2747851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FB12-22F7-41AA-9F65-85259CC0A303}"/>
              </a:ext>
            </a:extLst>
          </p:cNvPr>
          <p:cNvSpPr>
            <a:spLocks noGrp="1"/>
          </p:cNvSpPr>
          <p:nvPr>
            <p:ph type="title"/>
          </p:nvPr>
        </p:nvSpPr>
        <p:spPr>
          <a:xfrm>
            <a:off x="396579" y="7781"/>
            <a:ext cx="10515600" cy="1325563"/>
          </a:xfrm>
        </p:spPr>
        <p:txBody>
          <a:bodyPr/>
          <a:lstStyle/>
          <a:p>
            <a:r>
              <a:rPr lang="en-US" dirty="0"/>
              <a:t>Button flows</a:t>
            </a:r>
          </a:p>
        </p:txBody>
      </p:sp>
      <p:sp>
        <p:nvSpPr>
          <p:cNvPr id="3" name="Text Placeholder 2">
            <a:extLst>
              <a:ext uri="{FF2B5EF4-FFF2-40B4-BE49-F238E27FC236}">
                <a16:creationId xmlns:a16="http://schemas.microsoft.com/office/drawing/2014/main" id="{A03DDF72-BA9F-4E42-8DBF-1AD7D25B9419}"/>
              </a:ext>
            </a:extLst>
          </p:cNvPr>
          <p:cNvSpPr>
            <a:spLocks noGrp="1"/>
          </p:cNvSpPr>
          <p:nvPr>
            <p:ph type="body" sz="quarter" idx="10"/>
          </p:nvPr>
        </p:nvSpPr>
        <p:spPr>
          <a:xfrm>
            <a:off x="269240" y="1189177"/>
            <a:ext cx="5169864" cy="5303698"/>
          </a:xfrm>
        </p:spPr>
        <p:txBody>
          <a:bodyPr>
            <a:normAutofit/>
          </a:bodyPr>
          <a:lstStyle/>
          <a:p>
            <a:pPr marL="457200" indent="-457200">
              <a:buFont typeface="Arial" panose="020B0604020202020204" pitchFamily="34" charset="0"/>
              <a:buChar char="•"/>
            </a:pPr>
            <a:r>
              <a:rPr lang="en-US" sz="2400" dirty="0"/>
              <a:t>Allows you to easily run repetitive tasks from any place, at any time via your mobile device.</a:t>
            </a:r>
          </a:p>
          <a:p>
            <a:pPr lvl="4"/>
            <a:r>
              <a:rPr lang="en-US" sz="2000" dirty="0"/>
              <a:t>Note: you can create a button flow from any device, but you can only run button flows from the Flow app.</a:t>
            </a:r>
          </a:p>
          <a:p>
            <a:pPr marL="457200" indent="-457200">
              <a:buFont typeface="Arial" panose="020B0604020202020204" pitchFamily="34" charset="0"/>
              <a:buChar char="•"/>
            </a:pPr>
            <a:r>
              <a:rPr lang="en-US" sz="2400" dirty="0"/>
              <a:t>Launch Power Automate app on your mobile device.</a:t>
            </a:r>
          </a:p>
          <a:p>
            <a:pPr marL="457200" indent="-457200">
              <a:buFont typeface="Arial" panose="020B0604020202020204" pitchFamily="34" charset="0"/>
              <a:buChar char="•"/>
            </a:pPr>
            <a:r>
              <a:rPr lang="en-US" sz="2400" dirty="0"/>
              <a:t>Click on the </a:t>
            </a:r>
            <a:r>
              <a:rPr lang="en-US" sz="2400" b="1" dirty="0"/>
              <a:t>buttons</a:t>
            </a:r>
            <a:r>
              <a:rPr lang="en-US" sz="2400" dirty="0"/>
              <a:t> tab at the bottom of the screen and then choose the flow you wish to trigger.</a:t>
            </a:r>
          </a:p>
          <a:p>
            <a:pPr marL="457200" indent="-457200">
              <a:buFont typeface="Arial" panose="020B0604020202020204" pitchFamily="34" charset="0"/>
              <a:buChar char="•"/>
            </a:pPr>
            <a:r>
              <a:rPr lang="en-US" sz="2400" dirty="0"/>
              <a:t>You can also monitor the </a:t>
            </a:r>
            <a:r>
              <a:rPr lang="en-US" sz="2400" b="1" dirty="0"/>
              <a:t>activity</a:t>
            </a:r>
            <a:r>
              <a:rPr lang="en-US" sz="2400" dirty="0"/>
              <a:t>/progress of the button flow in the mobile app.</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C9F9E71F-B727-4B03-A31C-759C1DB1B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354" y="1333344"/>
            <a:ext cx="2737526" cy="486367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407336C-3A98-4853-88A4-9246514EC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761" y="1333344"/>
            <a:ext cx="2737526" cy="4863671"/>
          </a:xfrm>
          <a:prstGeom prst="rect">
            <a:avLst/>
          </a:prstGeom>
        </p:spPr>
      </p:pic>
    </p:spTree>
    <p:extLst>
      <p:ext uri="{BB962C8B-B14F-4D97-AF65-F5344CB8AC3E}">
        <p14:creationId xmlns:p14="http://schemas.microsoft.com/office/powerpoint/2010/main" val="2890632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D1D4-DF05-4AB6-9252-7059A7352FF1}"/>
              </a:ext>
            </a:extLst>
          </p:cNvPr>
          <p:cNvSpPr>
            <a:spLocks noGrp="1"/>
          </p:cNvSpPr>
          <p:nvPr>
            <p:ph type="title"/>
          </p:nvPr>
        </p:nvSpPr>
        <p:spPr>
          <a:xfrm>
            <a:off x="397134" y="31635"/>
            <a:ext cx="10515600" cy="1325563"/>
          </a:xfrm>
        </p:spPr>
        <p:txBody>
          <a:bodyPr/>
          <a:lstStyle/>
          <a:p>
            <a:r>
              <a:rPr lang="en-US" dirty="0"/>
              <a:t>Recurrence - schedule</a:t>
            </a:r>
          </a:p>
        </p:txBody>
      </p:sp>
      <p:sp>
        <p:nvSpPr>
          <p:cNvPr id="3" name="Content Placeholder 2">
            <a:extLst>
              <a:ext uri="{FF2B5EF4-FFF2-40B4-BE49-F238E27FC236}">
                <a16:creationId xmlns:a16="http://schemas.microsoft.com/office/drawing/2014/main" id="{EDCEA35D-A508-42BA-90DF-AA611B0AEC8A}"/>
              </a:ext>
            </a:extLst>
          </p:cNvPr>
          <p:cNvSpPr>
            <a:spLocks noGrp="1"/>
          </p:cNvSpPr>
          <p:nvPr>
            <p:ph idx="1"/>
          </p:nvPr>
        </p:nvSpPr>
        <p:spPr>
          <a:xfrm>
            <a:off x="838200" y="1825625"/>
            <a:ext cx="5257800" cy="4351338"/>
          </a:xfrm>
        </p:spPr>
        <p:txBody>
          <a:bodyPr/>
          <a:lstStyle/>
          <a:p>
            <a:r>
              <a:rPr lang="en-US" dirty="0"/>
              <a:t>If you want to run your flow on a schedule, you can select the Schedule connector with the Recurrence trigger.</a:t>
            </a:r>
          </a:p>
          <a:p>
            <a:r>
              <a:rPr lang="en-US" dirty="0"/>
              <a:t>Specify how many times you want it to run per time period, and optionally specify the time zone and start time.</a:t>
            </a:r>
          </a:p>
        </p:txBody>
      </p:sp>
      <p:pic>
        <p:nvPicPr>
          <p:cNvPr id="4" name="Picture 3">
            <a:extLst>
              <a:ext uri="{FF2B5EF4-FFF2-40B4-BE49-F238E27FC236}">
                <a16:creationId xmlns:a16="http://schemas.microsoft.com/office/drawing/2014/main" id="{E230D39F-6EBB-433B-B790-DD27E1A76C9C}"/>
              </a:ext>
            </a:extLst>
          </p:cNvPr>
          <p:cNvPicPr>
            <a:picLocks noChangeAspect="1"/>
          </p:cNvPicPr>
          <p:nvPr/>
        </p:nvPicPr>
        <p:blipFill>
          <a:blip r:embed="rId3"/>
          <a:stretch>
            <a:fillRect/>
          </a:stretch>
        </p:blipFill>
        <p:spPr>
          <a:xfrm>
            <a:off x="7186638" y="831676"/>
            <a:ext cx="4090961" cy="2702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80881AA-7D08-4392-A81D-02C2012C22ED}"/>
              </a:ext>
            </a:extLst>
          </p:cNvPr>
          <p:cNvPicPr>
            <a:picLocks noChangeAspect="1"/>
          </p:cNvPicPr>
          <p:nvPr/>
        </p:nvPicPr>
        <p:blipFill>
          <a:blip r:embed="rId4"/>
          <a:stretch>
            <a:fillRect/>
          </a:stretch>
        </p:blipFill>
        <p:spPr>
          <a:xfrm>
            <a:off x="7110439" y="4042611"/>
            <a:ext cx="4243361" cy="1505457"/>
          </a:xfrm>
          <a:prstGeom prst="rect">
            <a:avLst/>
          </a:prstGeom>
        </p:spPr>
      </p:pic>
    </p:spTree>
    <p:extLst>
      <p:ext uri="{BB962C8B-B14F-4D97-AF65-F5344CB8AC3E}">
        <p14:creationId xmlns:p14="http://schemas.microsoft.com/office/powerpoint/2010/main" val="54337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440167" y="20877"/>
            <a:ext cx="10515600" cy="1325563"/>
          </a:xfrm>
        </p:spPr>
        <p:txBody>
          <a:bodyPr/>
          <a:lstStyle/>
          <a:p>
            <a:r>
              <a:rPr lang="en-US" dirty="0"/>
              <a:t>Actions</a:t>
            </a:r>
          </a:p>
        </p:txBody>
      </p:sp>
      <p:pic>
        <p:nvPicPr>
          <p:cNvPr id="2" name="Picture 1">
            <a:extLst>
              <a:ext uri="{FF2B5EF4-FFF2-40B4-BE49-F238E27FC236}">
                <a16:creationId xmlns:a16="http://schemas.microsoft.com/office/drawing/2014/main" id="{CE07AAC7-7F1D-4036-A3BE-F10818589165}"/>
              </a:ext>
            </a:extLst>
          </p:cNvPr>
          <p:cNvPicPr>
            <a:picLocks noChangeAspect="1"/>
          </p:cNvPicPr>
          <p:nvPr/>
        </p:nvPicPr>
        <p:blipFill>
          <a:blip r:embed="rId3"/>
          <a:stretch>
            <a:fillRect/>
          </a:stretch>
        </p:blipFill>
        <p:spPr>
          <a:xfrm>
            <a:off x="2989932" y="458125"/>
            <a:ext cx="6282729" cy="6009271"/>
          </a:xfrm>
          <a:prstGeom prst="rect">
            <a:avLst/>
          </a:prstGeom>
        </p:spPr>
      </p:pic>
    </p:spTree>
    <p:extLst>
      <p:ext uri="{BB962C8B-B14F-4D97-AF65-F5344CB8AC3E}">
        <p14:creationId xmlns:p14="http://schemas.microsoft.com/office/powerpoint/2010/main" val="1391217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13A8-2797-4C71-AC77-76C1BC571B59}"/>
              </a:ext>
            </a:extLst>
          </p:cNvPr>
          <p:cNvSpPr>
            <a:spLocks noGrp="1"/>
          </p:cNvSpPr>
          <p:nvPr>
            <p:ph type="title"/>
          </p:nvPr>
        </p:nvSpPr>
        <p:spPr>
          <a:xfrm>
            <a:off x="364863" y="18255"/>
            <a:ext cx="10515600" cy="1325563"/>
          </a:xfrm>
        </p:spPr>
        <p:txBody>
          <a:bodyPr/>
          <a:lstStyle/>
          <a:p>
            <a:r>
              <a:rPr lang="en-US" dirty="0"/>
              <a:t>Case study of actions</a:t>
            </a:r>
            <a:r>
              <a:rPr lang="en-US"/>
              <a:t>: Outlook</a:t>
            </a:r>
            <a:endParaRPr lang="en-US" dirty="0"/>
          </a:p>
        </p:txBody>
      </p:sp>
      <p:sp>
        <p:nvSpPr>
          <p:cNvPr id="3" name="Content Placeholder 2">
            <a:extLst>
              <a:ext uri="{FF2B5EF4-FFF2-40B4-BE49-F238E27FC236}">
                <a16:creationId xmlns:a16="http://schemas.microsoft.com/office/drawing/2014/main" id="{ABCFB0DF-A517-4B3B-A0F6-413C569B90BA}"/>
              </a:ext>
            </a:extLst>
          </p:cNvPr>
          <p:cNvSpPr>
            <a:spLocks noGrp="1"/>
          </p:cNvSpPr>
          <p:nvPr>
            <p:ph idx="1"/>
          </p:nvPr>
        </p:nvSpPr>
        <p:spPr>
          <a:xfrm>
            <a:off x="838200" y="1825625"/>
            <a:ext cx="5544312" cy="4351338"/>
          </a:xfrm>
        </p:spPr>
        <p:txBody>
          <a:bodyPr>
            <a:normAutofit fontScale="92500" lnSpcReduction="10000"/>
          </a:bodyPr>
          <a:lstStyle/>
          <a:p>
            <a:r>
              <a:rPr lang="en-US" dirty="0"/>
              <a:t>There are several actions for the Office 365 Outlook connector, which give the ability to create, delete, export, flag, mark, get, move, reply, send, and update Outlook items:</a:t>
            </a:r>
          </a:p>
          <a:p>
            <a:pPr marL="457200" lvl="1" indent="0">
              <a:buNone/>
            </a:pPr>
            <a:r>
              <a:rPr lang="en-US" dirty="0"/>
              <a:t>These Outlook items include mail items, as well as contacts, calendar events, attachments and more.</a:t>
            </a:r>
          </a:p>
          <a:p>
            <a:r>
              <a:rPr lang="en-US" dirty="0"/>
              <a:t>One such action is to “Send an email.”</a:t>
            </a:r>
          </a:p>
          <a:p>
            <a:pPr marL="457200" lvl="1" indent="0">
              <a:buNone/>
            </a:pPr>
            <a:r>
              <a:rPr lang="en-US" dirty="0"/>
              <a:t>Here is the expanded view of the action, which includes the ability to send as/on behalf of, as long as the user has proper permissions.</a:t>
            </a:r>
          </a:p>
        </p:txBody>
      </p:sp>
      <p:pic>
        <p:nvPicPr>
          <p:cNvPr id="6" name="Picture 5">
            <a:extLst>
              <a:ext uri="{FF2B5EF4-FFF2-40B4-BE49-F238E27FC236}">
                <a16:creationId xmlns:a16="http://schemas.microsoft.com/office/drawing/2014/main" id="{8EC8BCDE-69DB-4E04-B905-3E0599720978}"/>
              </a:ext>
            </a:extLst>
          </p:cNvPr>
          <p:cNvPicPr>
            <a:picLocks noChangeAspect="1"/>
          </p:cNvPicPr>
          <p:nvPr/>
        </p:nvPicPr>
        <p:blipFill>
          <a:blip r:embed="rId3"/>
          <a:stretch>
            <a:fillRect/>
          </a:stretch>
        </p:blipFill>
        <p:spPr>
          <a:xfrm>
            <a:off x="7021684" y="1343818"/>
            <a:ext cx="4585597" cy="5146059"/>
          </a:xfrm>
          <a:prstGeom prst="rect">
            <a:avLst/>
          </a:prstGeom>
        </p:spPr>
      </p:pic>
    </p:spTree>
    <p:extLst>
      <p:ext uri="{BB962C8B-B14F-4D97-AF65-F5344CB8AC3E}">
        <p14:creationId xmlns:p14="http://schemas.microsoft.com/office/powerpoint/2010/main" val="425828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674C-A00B-4EBD-B5FA-85FDBD18FC26}"/>
              </a:ext>
            </a:extLst>
          </p:cNvPr>
          <p:cNvSpPr>
            <a:spLocks noGrp="1"/>
          </p:cNvSpPr>
          <p:nvPr>
            <p:ph type="title"/>
          </p:nvPr>
        </p:nvSpPr>
        <p:spPr>
          <a:xfrm>
            <a:off x="354106" y="225115"/>
            <a:ext cx="10515600" cy="1325563"/>
          </a:xfrm>
        </p:spPr>
        <p:txBody>
          <a:bodyPr/>
          <a:lstStyle/>
          <a:p>
            <a:r>
              <a:rPr lang="en-US" dirty="0"/>
              <a:t>Use </a:t>
            </a:r>
            <a:r>
              <a:rPr lang="en-US" b="1" dirty="0"/>
              <a:t>Conditions</a:t>
            </a:r>
            <a:r>
              <a:rPr lang="en-US" dirty="0"/>
              <a:t> to make logic</a:t>
            </a:r>
            <a:br>
              <a:rPr lang="en-US" dirty="0"/>
            </a:br>
            <a:endParaRPr lang="en-US" dirty="0"/>
          </a:p>
        </p:txBody>
      </p:sp>
      <p:pic>
        <p:nvPicPr>
          <p:cNvPr id="8194" name="Picture 2" descr="Nested conditional">
            <a:extLst>
              <a:ext uri="{FF2B5EF4-FFF2-40B4-BE49-F238E27FC236}">
                <a16:creationId xmlns:a16="http://schemas.microsoft.com/office/drawing/2014/main" id="{359F381A-32B8-4803-88A9-CB2111C9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27" y="1101727"/>
            <a:ext cx="9683517" cy="5112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28A1ED-748C-46E1-A2C6-50EA01EEEB82}"/>
              </a:ext>
            </a:extLst>
          </p:cNvPr>
          <p:cNvSpPr txBox="1"/>
          <p:nvPr/>
        </p:nvSpPr>
        <p:spPr>
          <a:xfrm>
            <a:off x="256122" y="6214189"/>
            <a:ext cx="4549921" cy="418696"/>
          </a:xfrm>
          <a:prstGeom prst="rect">
            <a:avLst/>
          </a:prstGeom>
        </p:spPr>
        <p:txBody>
          <a:bodyPr vert="horz" wrap="none" lIns="143428" tIns="89642" rIns="0" bIns="0" rtlCol="0">
            <a:noAutofit/>
          </a:bodyPr>
          <a:lstStyle/>
          <a:p>
            <a:pPr>
              <a:lnSpc>
                <a:spcPct val="110000"/>
              </a:lnSpc>
              <a:spcBef>
                <a:spcPts val="1961"/>
              </a:spcBef>
            </a:pPr>
            <a:r>
              <a:rPr lang="en-US" sz="1765" dirty="0"/>
              <a:t>Support for nested condition</a:t>
            </a:r>
            <a:endParaRPr lang="en-US" sz="196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37343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DBB01BDDBB534BB861F565F65F1635" ma:contentTypeVersion="6" ma:contentTypeDescription="Create a new document." ma:contentTypeScope="" ma:versionID="d51e4b3a4ca9bc1c63cdf1991a03c000">
  <xsd:schema xmlns:xsd="http://www.w3.org/2001/XMLSchema" xmlns:xs="http://www.w3.org/2001/XMLSchema" xmlns:p="http://schemas.microsoft.com/office/2006/metadata/properties" xmlns:ns2="fb823864-8d8f-4dfe-9524-d3b1c5a10642" xmlns:ns3="8b36dcd1-5db4-4568-8952-b5d57b31d054" targetNamespace="http://schemas.microsoft.com/office/2006/metadata/properties" ma:root="true" ma:fieldsID="441724010849f969e6fc866ec06efb00" ns2:_="" ns3:_="">
    <xsd:import namespace="fb823864-8d8f-4dfe-9524-d3b1c5a10642"/>
    <xsd:import namespace="8b36dcd1-5db4-4568-8952-b5d57b31d0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823864-8d8f-4dfe-9524-d3b1c5a106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36dcd1-5db4-4568-8952-b5d57b31d05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6D59DB-61DB-49E8-856C-6A23028F913D}">
  <ds:schemaRefs>
    <ds:schemaRef ds:uri="http://schemas.microsoft.com/sharepoint/v3/contenttype/forms"/>
  </ds:schemaRefs>
</ds:datastoreItem>
</file>

<file path=customXml/itemProps2.xml><?xml version="1.0" encoding="utf-8"?>
<ds:datastoreItem xmlns:ds="http://schemas.openxmlformats.org/officeDocument/2006/customXml" ds:itemID="{3A889DBD-2828-49ED-86BD-A33C8AA23B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823864-8d8f-4dfe-9524-d3b1c5a10642"/>
    <ds:schemaRef ds:uri="8b36dcd1-5db4-4568-8952-b5d57b31d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F88D99-A7D7-46E3-B097-439C20E30C78}">
  <ds:schemaRefs>
    <ds:schemaRef ds:uri="http://schemas.microsoft.com/office/2006/metadata/properties"/>
    <ds:schemaRef ds:uri="http://purl.org/dc/dcmitype/"/>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infopath/2007/PartnerControls"/>
    <ds:schemaRef ds:uri="71e1059e-fa40-4f9b-b230-d9ae170e8ceb"/>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203</TotalTime>
  <Words>3236</Words>
  <Application>Microsoft Office PowerPoint</Application>
  <PresentationFormat>Widescreen</PresentationFormat>
  <Paragraphs>333</Paragraphs>
  <Slides>24</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Calibri Light</vt:lpstr>
      <vt:lpstr>Cascadia Mono</vt:lpstr>
      <vt:lpstr>Consolas</vt:lpstr>
      <vt:lpstr>Segoe UI</vt:lpstr>
      <vt:lpstr>Segoe UI Light</vt:lpstr>
      <vt:lpstr>Segoe UI Semilight</vt:lpstr>
      <vt:lpstr>Times New Roman</vt:lpstr>
      <vt:lpstr>Wingdings</vt:lpstr>
      <vt:lpstr>Office Theme</vt:lpstr>
      <vt:lpstr>1_WHITE TEMPLATE</vt:lpstr>
      <vt:lpstr>Power Automate - Power User Module 2 – Triggers &amp; Actions</vt:lpstr>
      <vt:lpstr>Objective</vt:lpstr>
      <vt:lpstr>Flow design </vt:lpstr>
      <vt:lpstr>Triggers</vt:lpstr>
      <vt:lpstr>Button flows</vt:lpstr>
      <vt:lpstr>Recurrence - schedule</vt:lpstr>
      <vt:lpstr>Actions</vt:lpstr>
      <vt:lpstr>Case study of actions: Outlook</vt:lpstr>
      <vt:lpstr>Use Conditions to make logic </vt:lpstr>
      <vt:lpstr>Use Switch Case to have multiple conditions</vt:lpstr>
      <vt:lpstr>Use Apply to each action to process a list of items</vt:lpstr>
      <vt:lpstr>Use Do until for looping</vt:lpstr>
      <vt:lpstr>Use a Scope to group two or more actions together</vt:lpstr>
      <vt:lpstr>Run in Parallel: two or more steps that run at the same time</vt:lpstr>
      <vt:lpstr>Follow along</vt:lpstr>
      <vt:lpstr>Lab 1 - Use Approval Flows to send and manage approvals</vt:lpstr>
      <vt:lpstr>Lab 1 - Use Approval Flows to send and manage approvals</vt:lpstr>
      <vt:lpstr>Lab 1 - Use Approval Flows to send and manage approvals</vt:lpstr>
      <vt:lpstr>Lab 1 - Use Approval flows to send and manage approvals</vt:lpstr>
      <vt:lpstr>Lab 2 - Use HTML option in mail actions (SharePoint)</vt:lpstr>
      <vt:lpstr>Lab 3 - Approval vs email with options</vt:lpstr>
      <vt:lpstr>Lab 3 - Approval vs email with options</vt:lpstr>
      <vt:lpstr>Lab 3 - Approval vs email with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creator>Rebecca Jones</dc:creator>
  <cp:lastModifiedBy>Sheldon Ledbetter</cp:lastModifiedBy>
  <cp:revision>87</cp:revision>
  <dcterms:created xsi:type="dcterms:W3CDTF">2019-03-11T16:41:11Z</dcterms:created>
  <dcterms:modified xsi:type="dcterms:W3CDTF">2022-03-03T22:18:53Z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rejone@microsoft.com</vt:lpwstr>
  </property>
  <property fmtid="{D5CDD505-2E9C-101B-9397-08002B2CF9AE}" pid="5" name="MSIP_Label_f42aa342-8706-4288-bd11-ebb85995028c_SetDate">
    <vt:lpwstr>2019-03-11T17:07:28.1234679Z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f80a0200-d55c-43c3-9477-01055ab2e373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0x0101000CDBB01BDDBB534BB861F565F65F1635</vt:lpwstr>
  </property>
  <property fmtid="{D5CDD505-2E9C-101B-9397-08002B2CF9AE}" pid="12" name="Order">
    <vt:r8>8900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